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1"/>
  </p:notesMasterIdLst>
  <p:sldIdLst>
    <p:sldId id="261" r:id="rId3"/>
    <p:sldId id="262" r:id="rId4"/>
    <p:sldId id="258" r:id="rId5"/>
    <p:sldId id="394" r:id="rId6"/>
    <p:sldId id="393" r:id="rId7"/>
    <p:sldId id="391" r:id="rId8"/>
    <p:sldId id="383" r:id="rId9"/>
    <p:sldId id="386" r:id="rId10"/>
    <p:sldId id="390" r:id="rId11"/>
    <p:sldId id="342" r:id="rId12"/>
    <p:sldId id="397" r:id="rId13"/>
    <p:sldId id="382" r:id="rId14"/>
    <p:sldId id="389" r:id="rId15"/>
    <p:sldId id="396" r:id="rId16"/>
    <p:sldId id="352" r:id="rId17"/>
    <p:sldId id="395" r:id="rId18"/>
    <p:sldId id="398" r:id="rId19"/>
    <p:sldId id="38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 YUN" initials="DY" lastIdx="1" clrIdx="0">
    <p:extLst>
      <p:ext uri="{19B8F6BF-5375-455C-9EA6-DF929625EA0E}">
        <p15:presenceInfo xmlns:p15="http://schemas.microsoft.com/office/powerpoint/2012/main" userId="65e79d737dd729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8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22154-A785-4F22-8A0F-6F52C5955588}" v="368" dt="2019-11-24T04:57:26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YUN" userId="65e79d737dd729aa" providerId="LiveId" clId="{06F22154-A785-4F22-8A0F-6F52C5955588}"/>
    <pc:docChg chg="undo custSel addSld delSld modSld sldOrd">
      <pc:chgData name="DU YUN" userId="65e79d737dd729aa" providerId="LiveId" clId="{06F22154-A785-4F22-8A0F-6F52C5955588}" dt="2019-11-24T04:57:43.706" v="1783" actId="1076"/>
      <pc:docMkLst>
        <pc:docMk/>
      </pc:docMkLst>
      <pc:sldChg chg="add del">
        <pc:chgData name="DU YUN" userId="65e79d737dd729aa" providerId="LiveId" clId="{06F22154-A785-4F22-8A0F-6F52C5955588}" dt="2019-11-24T03:45:56.538" v="2" actId="47"/>
        <pc:sldMkLst>
          <pc:docMk/>
          <pc:sldMk cId="3622481064" sldId="256"/>
        </pc:sldMkLst>
      </pc:sldChg>
      <pc:sldChg chg="addSp delSp modSp add del mod">
        <pc:chgData name="DU YUN" userId="65e79d737dd729aa" providerId="LiveId" clId="{06F22154-A785-4F22-8A0F-6F52C5955588}" dt="2019-11-24T04:12:45.304" v="406" actId="207"/>
        <pc:sldMkLst>
          <pc:docMk/>
          <pc:sldMk cId="2371597387" sldId="258"/>
        </pc:sldMkLst>
        <pc:spChg chg="del">
          <ac:chgData name="DU YUN" userId="65e79d737dd729aa" providerId="LiveId" clId="{06F22154-A785-4F22-8A0F-6F52C5955588}" dt="2019-11-24T04:11:21.918" v="385" actId="478"/>
          <ac:spMkLst>
            <pc:docMk/>
            <pc:sldMk cId="2371597387" sldId="258"/>
            <ac:spMk id="2" creationId="{DE1009A6-E745-4141-A4C5-76ED017C0A3F}"/>
          </ac:spMkLst>
        </pc:spChg>
        <pc:spChg chg="mod">
          <ac:chgData name="DU YUN" userId="65e79d737dd729aa" providerId="LiveId" clId="{06F22154-A785-4F22-8A0F-6F52C5955588}" dt="2019-11-24T03:46:20.982" v="17"/>
          <ac:spMkLst>
            <pc:docMk/>
            <pc:sldMk cId="2371597387" sldId="258"/>
            <ac:spMk id="5" creationId="{00000000-0000-0000-0000-000000000000}"/>
          </ac:spMkLst>
        </pc:spChg>
        <pc:spChg chg="mod">
          <ac:chgData name="DU YUN" userId="65e79d737dd729aa" providerId="LiveId" clId="{06F22154-A785-4F22-8A0F-6F52C5955588}" dt="2019-11-24T04:12:45.304" v="406" actId="207"/>
          <ac:spMkLst>
            <pc:docMk/>
            <pc:sldMk cId="2371597387" sldId="258"/>
            <ac:spMk id="6" creationId="{00000000-0000-0000-0000-000000000000}"/>
          </ac:spMkLst>
        </pc:spChg>
        <pc:spChg chg="add">
          <ac:chgData name="DU YUN" userId="65e79d737dd729aa" providerId="LiveId" clId="{06F22154-A785-4F22-8A0F-6F52C5955588}" dt="2019-11-24T04:11:22.159" v="386"/>
          <ac:spMkLst>
            <pc:docMk/>
            <pc:sldMk cId="2371597387" sldId="258"/>
            <ac:spMk id="11" creationId="{275D5DDA-DA09-4DC9-AD60-42D32C986055}"/>
          </ac:spMkLst>
        </pc:spChg>
        <pc:picChg chg="add del">
          <ac:chgData name="DU YUN" userId="65e79d737dd729aa" providerId="LiveId" clId="{06F22154-A785-4F22-8A0F-6F52C5955588}" dt="2019-11-24T03:47:15.767" v="35"/>
          <ac:picMkLst>
            <pc:docMk/>
            <pc:sldMk cId="2371597387" sldId="258"/>
            <ac:picMk id="3" creationId="{7D47C236-BD32-4550-881E-2C034ECEB79C}"/>
          </ac:picMkLst>
        </pc:picChg>
        <pc:picChg chg="del">
          <ac:chgData name="DU YUN" userId="65e79d737dd729aa" providerId="LiveId" clId="{06F22154-A785-4F22-8A0F-6F52C5955588}" dt="2019-11-24T04:11:21.918" v="385" actId="478"/>
          <ac:picMkLst>
            <pc:docMk/>
            <pc:sldMk cId="2371597387" sldId="258"/>
            <ac:picMk id="10" creationId="{5DB57E71-5D93-4686-8F32-4EADA72B3A0C}"/>
          </ac:picMkLst>
        </pc:picChg>
        <pc:picChg chg="add">
          <ac:chgData name="DU YUN" userId="65e79d737dd729aa" providerId="LiveId" clId="{06F22154-A785-4F22-8A0F-6F52C5955588}" dt="2019-11-24T04:11:22.159" v="386"/>
          <ac:picMkLst>
            <pc:docMk/>
            <pc:sldMk cId="2371597387" sldId="258"/>
            <ac:picMk id="12" creationId="{C2DC3E03-F0E3-4723-9AAA-DABA4DE941F7}"/>
          </ac:picMkLst>
        </pc:picChg>
      </pc:sldChg>
      <pc:sldChg chg="addSp delSp modSp add mod">
        <pc:chgData name="DU YUN" userId="65e79d737dd729aa" providerId="LiveId" clId="{06F22154-A785-4F22-8A0F-6F52C5955588}" dt="2019-11-24T04:13:44.231" v="411" actId="207"/>
        <pc:sldMkLst>
          <pc:docMk/>
          <pc:sldMk cId="310560767" sldId="261"/>
        </pc:sldMkLst>
        <pc:spChg chg="mod">
          <ac:chgData name="DU YUN" userId="65e79d737dd729aa" providerId="LiveId" clId="{06F22154-A785-4F22-8A0F-6F52C5955588}" dt="2019-11-24T04:13:44.231" v="411" actId="207"/>
          <ac:spMkLst>
            <pc:docMk/>
            <pc:sldMk cId="310560767" sldId="261"/>
            <ac:spMk id="2" creationId="{FC59F014-6BE8-47A9-808D-1D8B9296AC1B}"/>
          </ac:spMkLst>
        </pc:spChg>
        <pc:spChg chg="mod">
          <ac:chgData name="DU YUN" userId="65e79d737dd729aa" providerId="LiveId" clId="{06F22154-A785-4F22-8A0F-6F52C5955588}" dt="2019-11-24T04:12:29.040" v="404" actId="207"/>
          <ac:spMkLst>
            <pc:docMk/>
            <pc:sldMk cId="310560767" sldId="261"/>
            <ac:spMk id="6" creationId="{C13954B7-DAEB-432D-822C-E4F4750B15D8}"/>
          </ac:spMkLst>
        </pc:spChg>
        <pc:spChg chg="add del">
          <ac:chgData name="DU YUN" userId="65e79d737dd729aa" providerId="LiveId" clId="{06F22154-A785-4F22-8A0F-6F52C5955588}" dt="2019-11-24T04:12:11.967" v="401" actId="478"/>
          <ac:spMkLst>
            <pc:docMk/>
            <pc:sldMk cId="310560767" sldId="261"/>
            <ac:spMk id="13" creationId="{9892B17C-00DE-4DDD-B516-ACDF0E2C4879}"/>
          </ac:spMkLst>
        </pc:spChg>
        <pc:spChg chg="add del">
          <ac:chgData name="DU YUN" userId="65e79d737dd729aa" providerId="LiveId" clId="{06F22154-A785-4F22-8A0F-6F52C5955588}" dt="2019-11-24T04:11:43.154" v="389" actId="478"/>
          <ac:spMkLst>
            <pc:docMk/>
            <pc:sldMk cId="310560767" sldId="261"/>
            <ac:spMk id="15" creationId="{E7F7C31F-4419-4058-B9C2-B44D38820EE0}"/>
          </ac:spMkLst>
        </pc:spChg>
        <pc:picChg chg="mod">
          <ac:chgData name="DU YUN" userId="65e79d737dd729aa" providerId="LiveId" clId="{06F22154-A785-4F22-8A0F-6F52C5955588}" dt="2019-11-24T04:13:42.677" v="410" actId="1076"/>
          <ac:picMkLst>
            <pc:docMk/>
            <pc:sldMk cId="310560767" sldId="261"/>
            <ac:picMk id="11" creationId="{5BFF26D2-A143-4824-A335-4FE15CA15DF7}"/>
          </ac:picMkLst>
        </pc:picChg>
        <pc:picChg chg="add mod">
          <ac:chgData name="DU YUN" userId="65e79d737dd729aa" providerId="LiveId" clId="{06F22154-A785-4F22-8A0F-6F52C5955588}" dt="2019-11-24T04:12:04.513" v="399" actId="1076"/>
          <ac:picMkLst>
            <pc:docMk/>
            <pc:sldMk cId="310560767" sldId="261"/>
            <ac:picMk id="14" creationId="{5F97DAD5-1D9F-4196-8345-F585526BA828}"/>
          </ac:picMkLst>
        </pc:picChg>
      </pc:sldChg>
      <pc:sldChg chg="addSp modSp add del mod">
        <pc:chgData name="DU YUN" userId="65e79d737dd729aa" providerId="LiveId" clId="{06F22154-A785-4F22-8A0F-6F52C5955588}" dt="2019-11-24T04:20:49.742" v="433" actId="207"/>
        <pc:sldMkLst>
          <pc:docMk/>
          <pc:sldMk cId="1798642127" sldId="262"/>
        </pc:sldMkLst>
        <pc:spChg chg="add mod">
          <ac:chgData name="DU YUN" userId="65e79d737dd729aa" providerId="LiveId" clId="{06F22154-A785-4F22-8A0F-6F52C5955588}" dt="2019-11-24T03:55:22.315" v="278" actId="20577"/>
          <ac:spMkLst>
            <pc:docMk/>
            <pc:sldMk cId="1798642127" sldId="262"/>
            <ac:spMk id="5" creationId="{81B372B7-C5D7-4551-8BFE-FAB48E04F253}"/>
          </ac:spMkLst>
        </pc:spChg>
        <pc:spChg chg="mod">
          <ac:chgData name="DU YUN" userId="65e79d737dd729aa" providerId="LiveId" clId="{06F22154-A785-4F22-8A0F-6F52C5955588}" dt="2019-11-24T04:20:39.806" v="430" actId="207"/>
          <ac:spMkLst>
            <pc:docMk/>
            <pc:sldMk cId="1798642127" sldId="262"/>
            <ac:spMk id="6" creationId="{5E7CD6A7-9513-4CD4-8054-E88809029DBC}"/>
          </ac:spMkLst>
        </pc:spChg>
        <pc:spChg chg="mod">
          <ac:chgData name="DU YUN" userId="65e79d737dd729aa" providerId="LiveId" clId="{06F22154-A785-4F22-8A0F-6F52C5955588}" dt="2019-11-24T04:20:49.742" v="433" actId="207"/>
          <ac:spMkLst>
            <pc:docMk/>
            <pc:sldMk cId="1798642127" sldId="262"/>
            <ac:spMk id="26" creationId="{27AF5697-F62F-4511-A674-BCD60AF328A4}"/>
          </ac:spMkLst>
        </pc:spChg>
        <pc:picChg chg="mod">
          <ac:chgData name="DU YUN" userId="65e79d737dd729aa" providerId="LiveId" clId="{06F22154-A785-4F22-8A0F-6F52C5955588}" dt="2019-11-24T04:20:34.991" v="429" actId="1076"/>
          <ac:picMkLst>
            <pc:docMk/>
            <pc:sldMk cId="1798642127" sldId="262"/>
            <ac:picMk id="2" creationId="{132E0733-4975-4EAB-8C0C-A695E1624584}"/>
          </ac:picMkLst>
        </pc:picChg>
      </pc:sldChg>
      <pc:sldChg chg="delSp modSp add del mod">
        <pc:chgData name="DU YUN" userId="65e79d737dd729aa" providerId="LiveId" clId="{06F22154-A785-4F22-8A0F-6F52C5955588}" dt="2019-11-24T03:52:42.392" v="110" actId="47"/>
        <pc:sldMkLst>
          <pc:docMk/>
          <pc:sldMk cId="3944119581" sldId="266"/>
        </pc:sldMkLst>
        <pc:spChg chg="mod">
          <ac:chgData name="DU YUN" userId="65e79d737dd729aa" providerId="LiveId" clId="{06F22154-A785-4F22-8A0F-6F52C5955588}" dt="2019-11-24T03:48:01.674" v="51" actId="1076"/>
          <ac:spMkLst>
            <pc:docMk/>
            <pc:sldMk cId="3944119581" sldId="266"/>
            <ac:spMk id="5" creationId="{00000000-0000-0000-0000-000000000000}"/>
          </ac:spMkLst>
        </pc:spChg>
        <pc:spChg chg="del mod">
          <ac:chgData name="DU YUN" userId="65e79d737dd729aa" providerId="LiveId" clId="{06F22154-A785-4F22-8A0F-6F52C5955588}" dt="2019-11-24T03:47:49.783" v="48" actId="478"/>
          <ac:spMkLst>
            <pc:docMk/>
            <pc:sldMk cId="3944119581" sldId="266"/>
            <ac:spMk id="6" creationId="{00000000-0000-0000-0000-000000000000}"/>
          </ac:spMkLst>
        </pc:spChg>
      </pc:sldChg>
      <pc:sldChg chg="addSp delSp modSp add del mod">
        <pc:chgData name="DU YUN" userId="65e79d737dd729aa" providerId="LiveId" clId="{06F22154-A785-4F22-8A0F-6F52C5955588}" dt="2019-11-24T04:11:17.387" v="384"/>
        <pc:sldMkLst>
          <pc:docMk/>
          <pc:sldMk cId="3676360757" sldId="342"/>
        </pc:sldMkLst>
        <pc:spChg chg="mod">
          <ac:chgData name="DU YUN" userId="65e79d737dd729aa" providerId="LiveId" clId="{06F22154-A785-4F22-8A0F-6F52C5955588}" dt="2019-11-24T03:47:39.169" v="44" actId="207"/>
          <ac:spMkLst>
            <pc:docMk/>
            <pc:sldMk cId="3676360757" sldId="342"/>
            <ac:spMk id="6" creationId="{00000000-0000-0000-0000-000000000000}"/>
          </ac:spMkLst>
        </pc:spChg>
        <pc:spChg chg="add">
          <ac:chgData name="DU YUN" userId="65e79d737dd729aa" providerId="LiveId" clId="{06F22154-A785-4F22-8A0F-6F52C5955588}" dt="2019-11-24T04:11:17.387" v="384"/>
          <ac:spMkLst>
            <pc:docMk/>
            <pc:sldMk cId="3676360757" sldId="342"/>
            <ac:spMk id="9" creationId="{AA6E516C-0544-4B8E-988C-8807399553E3}"/>
          </ac:spMkLst>
        </pc:spChg>
        <pc:spChg chg="del">
          <ac:chgData name="DU YUN" userId="65e79d737dd729aa" providerId="LiveId" clId="{06F22154-A785-4F22-8A0F-6F52C5955588}" dt="2019-11-24T04:11:17.136" v="383" actId="478"/>
          <ac:spMkLst>
            <pc:docMk/>
            <pc:sldMk cId="3676360757" sldId="342"/>
            <ac:spMk id="11" creationId="{87EC04DE-0549-4881-9959-6AD9BC611849}"/>
          </ac:spMkLst>
        </pc:spChg>
        <pc:picChg chg="del">
          <ac:chgData name="DU YUN" userId="65e79d737dd729aa" providerId="LiveId" clId="{06F22154-A785-4F22-8A0F-6F52C5955588}" dt="2019-11-24T04:11:17.136" v="383" actId="478"/>
          <ac:picMkLst>
            <pc:docMk/>
            <pc:sldMk cId="3676360757" sldId="342"/>
            <ac:picMk id="10" creationId="{C1C4F99C-3B6C-4E6D-B84C-61C79F548738}"/>
          </ac:picMkLst>
        </pc:picChg>
        <pc:picChg chg="add">
          <ac:chgData name="DU YUN" userId="65e79d737dd729aa" providerId="LiveId" clId="{06F22154-A785-4F22-8A0F-6F52C5955588}" dt="2019-11-24T04:11:17.387" v="384"/>
          <ac:picMkLst>
            <pc:docMk/>
            <pc:sldMk cId="3676360757" sldId="342"/>
            <ac:picMk id="12" creationId="{1B708E98-72D0-49D0-AFC5-F5A3C458DB0A}"/>
          </ac:picMkLst>
        </pc:picChg>
      </pc:sldChg>
      <pc:sldChg chg="addSp delSp modSp add mod ord">
        <pc:chgData name="DU YUN" userId="65e79d737dd729aa" providerId="LiveId" clId="{06F22154-A785-4F22-8A0F-6F52C5955588}" dt="2019-11-24T04:56:18.650" v="1760" actId="20577"/>
        <pc:sldMkLst>
          <pc:docMk/>
          <pc:sldMk cId="2215326005" sldId="352"/>
        </pc:sldMkLst>
        <pc:spChg chg="mod">
          <ac:chgData name="DU YUN" userId="65e79d737dd729aa" providerId="LiveId" clId="{06F22154-A785-4F22-8A0F-6F52C5955588}" dt="2019-11-24T04:56:18.650" v="1760" actId="20577"/>
          <ac:spMkLst>
            <pc:docMk/>
            <pc:sldMk cId="2215326005" sldId="352"/>
            <ac:spMk id="6" creationId="{00000000-0000-0000-0000-000000000000}"/>
          </ac:spMkLst>
        </pc:spChg>
        <pc:spChg chg="add mod">
          <ac:chgData name="DU YUN" userId="65e79d737dd729aa" providerId="LiveId" clId="{06F22154-A785-4F22-8A0F-6F52C5955588}" dt="2019-11-24T04:11:08.542" v="380" actId="1076"/>
          <ac:spMkLst>
            <pc:docMk/>
            <pc:sldMk cId="2215326005" sldId="352"/>
            <ac:spMk id="9" creationId="{6BBFF96A-EABC-44F3-AE35-932FEB18720C}"/>
          </ac:spMkLst>
        </pc:spChg>
        <pc:spChg chg="del">
          <ac:chgData name="DU YUN" userId="65e79d737dd729aa" providerId="LiveId" clId="{06F22154-A785-4F22-8A0F-6F52C5955588}" dt="2019-11-24T04:10:55.192" v="374" actId="478"/>
          <ac:spMkLst>
            <pc:docMk/>
            <pc:sldMk cId="2215326005" sldId="352"/>
            <ac:spMk id="11" creationId="{2D2352EE-B4BA-4334-A1C5-238DD70B3FA2}"/>
          </ac:spMkLst>
        </pc:spChg>
        <pc:picChg chg="del">
          <ac:chgData name="DU YUN" userId="65e79d737dd729aa" providerId="LiveId" clId="{06F22154-A785-4F22-8A0F-6F52C5955588}" dt="2019-11-24T04:10:55.192" v="374" actId="478"/>
          <ac:picMkLst>
            <pc:docMk/>
            <pc:sldMk cId="2215326005" sldId="352"/>
            <ac:picMk id="10" creationId="{A97EE430-E41C-40B0-9C67-C116B3F3E323}"/>
          </ac:picMkLst>
        </pc:picChg>
        <pc:picChg chg="add mod">
          <ac:chgData name="DU YUN" userId="65e79d737dd729aa" providerId="LiveId" clId="{06F22154-A785-4F22-8A0F-6F52C5955588}" dt="2019-11-24T04:10:58.755" v="375" actId="1076"/>
          <ac:picMkLst>
            <pc:docMk/>
            <pc:sldMk cId="2215326005" sldId="352"/>
            <ac:picMk id="12" creationId="{37BE94CA-C9C3-4A97-8224-4E8619C0C695}"/>
          </ac:picMkLst>
        </pc:picChg>
      </pc:sldChg>
      <pc:sldChg chg="add">
        <pc:chgData name="DU YUN" userId="65e79d737dd729aa" providerId="LiveId" clId="{06F22154-A785-4F22-8A0F-6F52C5955588}" dt="2019-11-24T03:46:56.107" v="29"/>
        <pc:sldMkLst>
          <pc:docMk/>
          <pc:sldMk cId="572209732" sldId="380"/>
        </pc:sldMkLst>
      </pc:sldChg>
      <pc:sldChg chg="addSp delSp modSp add del mod">
        <pc:chgData name="DU YUN" userId="65e79d737dd729aa" providerId="LiveId" clId="{06F22154-A785-4F22-8A0F-6F52C5955588}" dt="2019-11-24T04:45:48.718" v="995" actId="1076"/>
        <pc:sldMkLst>
          <pc:docMk/>
          <pc:sldMk cId="3524146550" sldId="382"/>
        </pc:sldMkLst>
        <pc:spChg chg="mod">
          <ac:chgData name="DU YUN" userId="65e79d737dd729aa" providerId="LiveId" clId="{06F22154-A785-4F22-8A0F-6F52C5955588}" dt="2019-11-24T03:52:05.476" v="106"/>
          <ac:spMkLst>
            <pc:docMk/>
            <pc:sldMk cId="3524146550" sldId="382"/>
            <ac:spMk id="2" creationId="{00000000-0000-0000-0000-000000000000}"/>
          </ac:spMkLst>
        </pc:spChg>
        <pc:spChg chg="add mod">
          <ac:chgData name="DU YUN" userId="65e79d737dd729aa" providerId="LiveId" clId="{06F22154-A785-4F22-8A0F-6F52C5955588}" dt="2019-11-24T04:45:47.695" v="994" actId="1076"/>
          <ac:spMkLst>
            <pc:docMk/>
            <pc:sldMk cId="3524146550" sldId="382"/>
            <ac:spMk id="5" creationId="{588A13A9-D7B5-47D9-99D9-9D89A897422F}"/>
          </ac:spMkLst>
        </pc:spChg>
        <pc:spChg chg="add mod">
          <ac:chgData name="DU YUN" userId="65e79d737dd729aa" providerId="LiveId" clId="{06F22154-A785-4F22-8A0F-6F52C5955588}" dt="2019-11-24T04:45:45.328" v="993" actId="1076"/>
          <ac:spMkLst>
            <pc:docMk/>
            <pc:sldMk cId="3524146550" sldId="382"/>
            <ac:spMk id="6" creationId="{2DE47EBB-769C-4DE6-A8D7-5B9536A1AC97}"/>
          </ac:spMkLst>
        </pc:spChg>
        <pc:spChg chg="del">
          <ac:chgData name="DU YUN" userId="65e79d737dd729aa" providerId="LiveId" clId="{06F22154-A785-4F22-8A0F-6F52C5955588}" dt="2019-11-24T03:51:39.910" v="99" actId="478"/>
          <ac:spMkLst>
            <pc:docMk/>
            <pc:sldMk cId="3524146550" sldId="382"/>
            <ac:spMk id="8" creationId="{77B77479-8EB9-476F-A05B-9F097036E11F}"/>
          </ac:spMkLst>
        </pc:spChg>
        <pc:spChg chg="add">
          <ac:chgData name="DU YUN" userId="65e79d737dd729aa" providerId="LiveId" clId="{06F22154-A785-4F22-8A0F-6F52C5955588}" dt="2019-11-24T04:10:46.231" v="371"/>
          <ac:spMkLst>
            <pc:docMk/>
            <pc:sldMk cId="3524146550" sldId="382"/>
            <ac:spMk id="10" creationId="{DB0E3150-2D26-4CBF-8E0A-1ED07396E308}"/>
          </ac:spMkLst>
        </pc:spChg>
        <pc:picChg chg="mod">
          <ac:chgData name="DU YUN" userId="65e79d737dd729aa" providerId="LiveId" clId="{06F22154-A785-4F22-8A0F-6F52C5955588}" dt="2019-11-24T04:45:48.718" v="995" actId="1076"/>
          <ac:picMkLst>
            <pc:docMk/>
            <pc:sldMk cId="3524146550" sldId="382"/>
            <ac:picMk id="3" creationId="{A306948D-5A8D-4F01-895A-389DECA99170}"/>
          </ac:picMkLst>
        </pc:picChg>
        <pc:picChg chg="del">
          <ac:chgData name="DU YUN" userId="65e79d737dd729aa" providerId="LiveId" clId="{06F22154-A785-4F22-8A0F-6F52C5955588}" dt="2019-11-24T03:51:39.910" v="99" actId="478"/>
          <ac:picMkLst>
            <pc:docMk/>
            <pc:sldMk cId="3524146550" sldId="382"/>
            <ac:picMk id="6" creationId="{5E344D3B-3A55-40CE-A754-AC34A2CB2BE9}"/>
          </ac:picMkLst>
        </pc:picChg>
        <pc:picChg chg="mod">
          <ac:chgData name="DU YUN" userId="65e79d737dd729aa" providerId="LiveId" clId="{06F22154-A785-4F22-8A0F-6F52C5955588}" dt="2019-11-24T04:44:38.896" v="858" actId="1076"/>
          <ac:picMkLst>
            <pc:docMk/>
            <pc:sldMk cId="3524146550" sldId="382"/>
            <ac:picMk id="9" creationId="{790B0681-EB04-4F21-9EF7-E7E0A577078D}"/>
          </ac:picMkLst>
        </pc:picChg>
        <pc:picChg chg="add">
          <ac:chgData name="DU YUN" userId="65e79d737dd729aa" providerId="LiveId" clId="{06F22154-A785-4F22-8A0F-6F52C5955588}" dt="2019-11-24T04:10:46.231" v="371"/>
          <ac:picMkLst>
            <pc:docMk/>
            <pc:sldMk cId="3524146550" sldId="382"/>
            <ac:picMk id="11" creationId="{C2F6FAF8-B62A-4A74-959E-8D591A8B5782}"/>
          </ac:picMkLst>
        </pc:picChg>
      </pc:sldChg>
      <pc:sldChg chg="addSp delSp modSp add del mod">
        <pc:chgData name="DU YUN" userId="65e79d737dd729aa" providerId="LiveId" clId="{06F22154-A785-4F22-8A0F-6F52C5955588}" dt="2019-11-24T04:12:56.406" v="407"/>
        <pc:sldMkLst>
          <pc:docMk/>
          <pc:sldMk cId="2034125627" sldId="383"/>
        </pc:sldMkLst>
        <pc:spChg chg="mod">
          <ac:chgData name="DU YUN" userId="65e79d737dd729aa" providerId="LiveId" clId="{06F22154-A785-4F22-8A0F-6F52C5955588}" dt="2019-11-24T04:03:00.678" v="309" actId="255"/>
          <ac:spMkLst>
            <pc:docMk/>
            <pc:sldMk cId="2034125627" sldId="383"/>
            <ac:spMk id="3" creationId="{EC912F44-E960-45F3-B416-C027C4B34F5F}"/>
          </ac:spMkLst>
        </pc:spChg>
        <pc:spChg chg="add mod">
          <ac:chgData name="DU YUN" userId="65e79d737dd729aa" providerId="LiveId" clId="{06F22154-A785-4F22-8A0F-6F52C5955588}" dt="2019-11-24T04:03:21.377" v="314" actId="207"/>
          <ac:spMkLst>
            <pc:docMk/>
            <pc:sldMk cId="2034125627" sldId="383"/>
            <ac:spMk id="5" creationId="{88462D2F-0F3C-4640-8B78-04788C508D12}"/>
          </ac:spMkLst>
        </pc:spChg>
        <pc:spChg chg="del">
          <ac:chgData name="DU YUN" userId="65e79d737dd729aa" providerId="LiveId" clId="{06F22154-A785-4F22-8A0F-6F52C5955588}" dt="2019-11-24T03:51:32.315" v="95" actId="478"/>
          <ac:spMkLst>
            <pc:docMk/>
            <pc:sldMk cId="2034125627" sldId="383"/>
            <ac:spMk id="8" creationId="{77B77479-8EB9-476F-A05B-9F097036E11F}"/>
          </ac:spMkLst>
        </pc:spChg>
        <pc:spChg chg="add">
          <ac:chgData name="DU YUN" userId="65e79d737dd729aa" providerId="LiveId" clId="{06F22154-A785-4F22-8A0F-6F52C5955588}" dt="2019-11-24T04:12:56.406" v="407"/>
          <ac:spMkLst>
            <pc:docMk/>
            <pc:sldMk cId="2034125627" sldId="383"/>
            <ac:spMk id="9" creationId="{FCA8F303-A891-42BB-89E8-2452CCDDE91F}"/>
          </ac:spMkLst>
        </pc:spChg>
        <pc:picChg chg="del">
          <ac:chgData name="DU YUN" userId="65e79d737dd729aa" providerId="LiveId" clId="{06F22154-A785-4F22-8A0F-6F52C5955588}" dt="2019-11-24T03:51:32.315" v="95" actId="478"/>
          <ac:picMkLst>
            <pc:docMk/>
            <pc:sldMk cId="2034125627" sldId="383"/>
            <ac:picMk id="6" creationId="{5E344D3B-3A55-40CE-A754-AC34A2CB2BE9}"/>
          </ac:picMkLst>
        </pc:picChg>
        <pc:picChg chg="add">
          <ac:chgData name="DU YUN" userId="65e79d737dd729aa" providerId="LiveId" clId="{06F22154-A785-4F22-8A0F-6F52C5955588}" dt="2019-11-24T04:12:56.406" v="407"/>
          <ac:picMkLst>
            <pc:docMk/>
            <pc:sldMk cId="2034125627" sldId="383"/>
            <ac:picMk id="10" creationId="{FE737C1E-C12F-4220-B199-D71CA4784AFE}"/>
          </ac:picMkLst>
        </pc:picChg>
      </pc:sldChg>
      <pc:sldChg chg="delSp modSp add del mod">
        <pc:chgData name="DU YUN" userId="65e79d737dd729aa" providerId="LiveId" clId="{06F22154-A785-4F22-8A0F-6F52C5955588}" dt="2019-11-24T03:56:06.294" v="281" actId="47"/>
        <pc:sldMkLst>
          <pc:docMk/>
          <pc:sldMk cId="1032472897" sldId="384"/>
        </pc:sldMkLst>
        <pc:spChg chg="mod">
          <ac:chgData name="DU YUN" userId="65e79d737dd729aa" providerId="LiveId" clId="{06F22154-A785-4F22-8A0F-6F52C5955588}" dt="2019-11-24T03:51:55.270" v="104"/>
          <ac:spMkLst>
            <pc:docMk/>
            <pc:sldMk cId="1032472897" sldId="384"/>
            <ac:spMk id="2" creationId="{00000000-0000-0000-0000-000000000000}"/>
          </ac:spMkLst>
        </pc:spChg>
        <pc:spChg chg="del">
          <ac:chgData name="DU YUN" userId="65e79d737dd729aa" providerId="LiveId" clId="{06F22154-A785-4F22-8A0F-6F52C5955588}" dt="2019-11-24T03:51:43.304" v="100" actId="478"/>
          <ac:spMkLst>
            <pc:docMk/>
            <pc:sldMk cId="1032472897" sldId="384"/>
            <ac:spMk id="8" creationId="{77B77479-8EB9-476F-A05B-9F097036E11F}"/>
          </ac:spMkLst>
        </pc:spChg>
        <pc:picChg chg="del">
          <ac:chgData name="DU YUN" userId="65e79d737dd729aa" providerId="LiveId" clId="{06F22154-A785-4F22-8A0F-6F52C5955588}" dt="2019-11-24T03:51:43.304" v="100" actId="478"/>
          <ac:picMkLst>
            <pc:docMk/>
            <pc:sldMk cId="1032472897" sldId="384"/>
            <ac:picMk id="6" creationId="{5E344D3B-3A55-40CE-A754-AC34A2CB2BE9}"/>
          </ac:picMkLst>
        </pc:picChg>
      </pc:sldChg>
      <pc:sldChg chg="modSp add del mod">
        <pc:chgData name="DU YUN" userId="65e79d737dd729aa" providerId="LiveId" clId="{06F22154-A785-4F22-8A0F-6F52C5955588}" dt="2019-11-24T03:59:06.799" v="283" actId="47"/>
        <pc:sldMkLst>
          <pc:docMk/>
          <pc:sldMk cId="3872398368" sldId="385"/>
        </pc:sldMkLst>
        <pc:spChg chg="mod">
          <ac:chgData name="DU YUN" userId="65e79d737dd729aa" providerId="LiveId" clId="{06F22154-A785-4F22-8A0F-6F52C5955588}" dt="2019-11-24T03:46:20.982" v="17"/>
          <ac:spMkLst>
            <pc:docMk/>
            <pc:sldMk cId="3872398368" sldId="385"/>
            <ac:spMk id="5" creationId="{00000000-0000-0000-0000-000000000000}"/>
          </ac:spMkLst>
        </pc:spChg>
        <pc:spChg chg="mod">
          <ac:chgData name="DU YUN" userId="65e79d737dd729aa" providerId="LiveId" clId="{06F22154-A785-4F22-8A0F-6F52C5955588}" dt="2019-11-24T03:52:36.448" v="108" actId="20577"/>
          <ac:spMkLst>
            <pc:docMk/>
            <pc:sldMk cId="3872398368" sldId="385"/>
            <ac:spMk id="6" creationId="{00000000-0000-0000-0000-000000000000}"/>
          </ac:spMkLst>
        </pc:spChg>
      </pc:sldChg>
      <pc:sldChg chg="addSp delSp modSp add del mod ord">
        <pc:chgData name="DU YUN" userId="65e79d737dd729aa" providerId="LiveId" clId="{06F22154-A785-4F22-8A0F-6F52C5955588}" dt="2019-11-24T04:10:39.115" v="369"/>
        <pc:sldMkLst>
          <pc:docMk/>
          <pc:sldMk cId="348640975" sldId="386"/>
        </pc:sldMkLst>
        <pc:spChg chg="add del">
          <ac:chgData name="DU YUN" userId="65e79d737dd729aa" providerId="LiveId" clId="{06F22154-A785-4F22-8A0F-6F52C5955588}" dt="2019-11-24T03:51:34.881" v="97" actId="478"/>
          <ac:spMkLst>
            <pc:docMk/>
            <pc:sldMk cId="348640975" sldId="386"/>
            <ac:spMk id="2" creationId="{00000000-0000-0000-0000-000000000000}"/>
          </ac:spMkLst>
        </pc:spChg>
        <pc:spChg chg="add del mod">
          <ac:chgData name="DU YUN" userId="65e79d737dd729aa" providerId="LiveId" clId="{06F22154-A785-4F22-8A0F-6F52C5955588}" dt="2019-11-24T03:51:34.881" v="97" actId="478"/>
          <ac:spMkLst>
            <pc:docMk/>
            <pc:sldMk cId="348640975" sldId="386"/>
            <ac:spMk id="5" creationId="{84332E3B-E920-4E2F-B9CF-73BB72878603}"/>
          </ac:spMkLst>
        </pc:spChg>
        <pc:spChg chg="del">
          <ac:chgData name="DU YUN" userId="65e79d737dd729aa" providerId="LiveId" clId="{06F22154-A785-4F22-8A0F-6F52C5955588}" dt="2019-11-24T03:51:37.456" v="98" actId="478"/>
          <ac:spMkLst>
            <pc:docMk/>
            <pc:sldMk cId="348640975" sldId="386"/>
            <ac:spMk id="8" creationId="{77B77479-8EB9-476F-A05B-9F097036E11F}"/>
          </ac:spMkLst>
        </pc:spChg>
        <pc:spChg chg="add">
          <ac:chgData name="DU YUN" userId="65e79d737dd729aa" providerId="LiveId" clId="{06F22154-A785-4F22-8A0F-6F52C5955588}" dt="2019-11-24T04:10:39.115" v="369"/>
          <ac:spMkLst>
            <pc:docMk/>
            <pc:sldMk cId="348640975" sldId="386"/>
            <ac:spMk id="10" creationId="{81B01A23-4481-4F21-9E96-30D80144A7D7}"/>
          </ac:spMkLst>
        </pc:spChg>
        <pc:picChg chg="del">
          <ac:chgData name="DU YUN" userId="65e79d737dd729aa" providerId="LiveId" clId="{06F22154-A785-4F22-8A0F-6F52C5955588}" dt="2019-11-24T03:51:37.456" v="98" actId="478"/>
          <ac:picMkLst>
            <pc:docMk/>
            <pc:sldMk cId="348640975" sldId="386"/>
            <ac:picMk id="6" creationId="{5E344D3B-3A55-40CE-A754-AC34A2CB2BE9}"/>
          </ac:picMkLst>
        </pc:picChg>
        <pc:picChg chg="add del">
          <ac:chgData name="DU YUN" userId="65e79d737dd729aa" providerId="LiveId" clId="{06F22154-A785-4F22-8A0F-6F52C5955588}" dt="2019-11-24T04:02:08.016" v="291" actId="478"/>
          <ac:picMkLst>
            <pc:docMk/>
            <pc:sldMk cId="348640975" sldId="386"/>
            <ac:picMk id="7" creationId="{2192502D-3A30-4089-9C2C-271E1A784848}"/>
          </ac:picMkLst>
        </pc:picChg>
        <pc:picChg chg="add">
          <ac:chgData name="DU YUN" userId="65e79d737dd729aa" providerId="LiveId" clId="{06F22154-A785-4F22-8A0F-6F52C5955588}" dt="2019-11-24T04:10:39.115" v="369"/>
          <ac:picMkLst>
            <pc:docMk/>
            <pc:sldMk cId="348640975" sldId="386"/>
            <ac:picMk id="11" creationId="{E53B0F4E-898D-40D3-B847-F040C138A199}"/>
          </ac:picMkLst>
        </pc:picChg>
        <pc:picChg chg="mod">
          <ac:chgData name="DU YUN" userId="65e79d737dd729aa" providerId="LiveId" clId="{06F22154-A785-4F22-8A0F-6F52C5955588}" dt="2019-11-24T03:48:33.105" v="52" actId="1076"/>
          <ac:picMkLst>
            <pc:docMk/>
            <pc:sldMk cId="348640975" sldId="386"/>
            <ac:picMk id="13" creationId="{3405BB50-57A3-43C2-B982-6FDA74283F00}"/>
          </ac:picMkLst>
        </pc:picChg>
      </pc:sldChg>
      <pc:sldChg chg="addSp delSp modSp add del mod">
        <pc:chgData name="DU YUN" userId="65e79d737dd729aa" providerId="LiveId" clId="{06F22154-A785-4F22-8A0F-6F52C5955588}" dt="2019-11-24T03:59:06.126" v="282" actId="47"/>
        <pc:sldMkLst>
          <pc:docMk/>
          <pc:sldMk cId="2165868579" sldId="387"/>
        </pc:sldMkLst>
        <pc:spChg chg="mod">
          <ac:chgData name="DU YUN" userId="65e79d737dd729aa" providerId="LiveId" clId="{06F22154-A785-4F22-8A0F-6F52C5955588}" dt="2019-11-24T03:49:27.141" v="92" actId="20577"/>
          <ac:spMkLst>
            <pc:docMk/>
            <pc:sldMk cId="2165868579" sldId="387"/>
            <ac:spMk id="2" creationId="{00000000-0000-0000-0000-000000000000}"/>
          </ac:spMkLst>
        </pc:spChg>
        <pc:spChg chg="del">
          <ac:chgData name="DU YUN" userId="65e79d737dd729aa" providerId="LiveId" clId="{06F22154-A785-4F22-8A0F-6F52C5955588}" dt="2019-11-24T03:49:22.237" v="61" actId="478"/>
          <ac:spMkLst>
            <pc:docMk/>
            <pc:sldMk cId="2165868579" sldId="387"/>
            <ac:spMk id="3" creationId="{EC912F44-E960-45F3-B416-C027C4B34F5F}"/>
          </ac:spMkLst>
        </pc:spChg>
        <pc:spChg chg="add mod">
          <ac:chgData name="DU YUN" userId="65e79d737dd729aa" providerId="LiveId" clId="{06F22154-A785-4F22-8A0F-6F52C5955588}" dt="2019-11-24T03:49:46.862" v="94" actId="1076"/>
          <ac:spMkLst>
            <pc:docMk/>
            <pc:sldMk cId="2165868579" sldId="387"/>
            <ac:spMk id="9" creationId="{736EEC53-3D46-431A-820C-3E6ACD01935E}"/>
          </ac:spMkLst>
        </pc:spChg>
        <pc:picChg chg="add mod">
          <ac:chgData name="DU YUN" userId="65e79d737dd729aa" providerId="LiveId" clId="{06F22154-A785-4F22-8A0F-6F52C5955588}" dt="2019-11-24T03:49:46.862" v="94" actId="1076"/>
          <ac:picMkLst>
            <pc:docMk/>
            <pc:sldMk cId="2165868579" sldId="387"/>
            <ac:picMk id="7" creationId="{8D95258B-3E59-4C18-851F-B92739BAA28C}"/>
          </ac:picMkLst>
        </pc:picChg>
      </pc:sldChg>
      <pc:sldChg chg="add del">
        <pc:chgData name="DU YUN" userId="65e79d737dd729aa" providerId="LiveId" clId="{06F22154-A785-4F22-8A0F-6F52C5955588}" dt="2019-11-24T03:49:18.860" v="59" actId="47"/>
        <pc:sldMkLst>
          <pc:docMk/>
          <pc:sldMk cId="2958421224" sldId="387"/>
        </pc:sldMkLst>
      </pc:sldChg>
      <pc:sldChg chg="addSp modSp add del">
        <pc:chgData name="DU YUN" userId="65e79d737dd729aa" providerId="LiveId" clId="{06F22154-A785-4F22-8A0F-6F52C5955588}" dt="2019-11-24T04:53:17.887" v="1114" actId="47"/>
        <pc:sldMkLst>
          <pc:docMk/>
          <pc:sldMk cId="859301412" sldId="388"/>
        </pc:sldMkLst>
        <pc:spChg chg="mod">
          <ac:chgData name="DU YUN" userId="65e79d737dd729aa" providerId="LiveId" clId="{06F22154-A785-4F22-8A0F-6F52C5955588}" dt="2019-11-24T03:51:58.121" v="105"/>
          <ac:spMkLst>
            <pc:docMk/>
            <pc:sldMk cId="859301412" sldId="388"/>
            <ac:spMk id="2" creationId="{00000000-0000-0000-0000-000000000000}"/>
          </ac:spMkLst>
        </pc:spChg>
        <pc:spChg chg="add">
          <ac:chgData name="DU YUN" userId="65e79d737dd729aa" providerId="LiveId" clId="{06F22154-A785-4F22-8A0F-6F52C5955588}" dt="2019-11-24T04:10:50.887" v="372"/>
          <ac:spMkLst>
            <pc:docMk/>
            <pc:sldMk cId="859301412" sldId="388"/>
            <ac:spMk id="11" creationId="{B6183E11-7368-4A25-A1F9-E6FAAF68538F}"/>
          </ac:spMkLst>
        </pc:spChg>
        <pc:picChg chg="add">
          <ac:chgData name="DU YUN" userId="65e79d737dd729aa" providerId="LiveId" clId="{06F22154-A785-4F22-8A0F-6F52C5955588}" dt="2019-11-24T04:10:50.887" v="372"/>
          <ac:picMkLst>
            <pc:docMk/>
            <pc:sldMk cId="859301412" sldId="388"/>
            <ac:picMk id="13" creationId="{E7FB8A48-5D1B-482E-BB0B-18B62CE12216}"/>
          </ac:picMkLst>
        </pc:picChg>
      </pc:sldChg>
      <pc:sldChg chg="addSp delSp modSp add mod">
        <pc:chgData name="DU YUN" userId="65e79d737dd729aa" providerId="LiveId" clId="{06F22154-A785-4F22-8A0F-6F52C5955588}" dt="2019-11-24T04:43:25.982" v="714" actId="207"/>
        <pc:sldMkLst>
          <pc:docMk/>
          <pc:sldMk cId="3071954074" sldId="389"/>
        </pc:sldMkLst>
        <pc:spChg chg="mod">
          <ac:chgData name="DU YUN" userId="65e79d737dd729aa" providerId="LiveId" clId="{06F22154-A785-4F22-8A0F-6F52C5955588}" dt="2019-11-24T03:53:10.104" v="136"/>
          <ac:spMkLst>
            <pc:docMk/>
            <pc:sldMk cId="3071954074" sldId="389"/>
            <ac:spMk id="5" creationId="{00000000-0000-0000-0000-000000000000}"/>
          </ac:spMkLst>
        </pc:spChg>
        <pc:spChg chg="mod">
          <ac:chgData name="DU YUN" userId="65e79d737dd729aa" providerId="LiveId" clId="{06F22154-A785-4F22-8A0F-6F52C5955588}" dt="2019-11-24T04:43:25.982" v="714" actId="207"/>
          <ac:spMkLst>
            <pc:docMk/>
            <pc:sldMk cId="3071954074" sldId="389"/>
            <ac:spMk id="6" creationId="{00000000-0000-0000-0000-000000000000}"/>
          </ac:spMkLst>
        </pc:spChg>
        <pc:spChg chg="add">
          <ac:chgData name="DU YUN" userId="65e79d737dd729aa" providerId="LiveId" clId="{06F22154-A785-4F22-8A0F-6F52C5955588}" dt="2019-11-24T04:11:14.590" v="382"/>
          <ac:spMkLst>
            <pc:docMk/>
            <pc:sldMk cId="3071954074" sldId="389"/>
            <ac:spMk id="9" creationId="{3AB169E1-B310-43A1-AAB6-67DE51F6B43A}"/>
          </ac:spMkLst>
        </pc:spChg>
        <pc:spChg chg="del">
          <ac:chgData name="DU YUN" userId="65e79d737dd729aa" providerId="LiveId" clId="{06F22154-A785-4F22-8A0F-6F52C5955588}" dt="2019-11-24T04:11:14.364" v="381" actId="478"/>
          <ac:spMkLst>
            <pc:docMk/>
            <pc:sldMk cId="3071954074" sldId="389"/>
            <ac:spMk id="11" creationId="{2D2352EE-B4BA-4334-A1C5-238DD70B3FA2}"/>
          </ac:spMkLst>
        </pc:spChg>
        <pc:spChg chg="mod">
          <ac:chgData name="DU YUN" userId="65e79d737dd729aa" providerId="LiveId" clId="{06F22154-A785-4F22-8A0F-6F52C5955588}" dt="2019-11-24T03:52:45.137" v="113"/>
          <ac:spMkLst>
            <pc:docMk/>
            <pc:sldMk cId="3071954074" sldId="389"/>
            <ac:spMk id="17" creationId="{18BE1EAA-DA91-4B9A-837F-78A0ED20EE18}"/>
          </ac:spMkLst>
        </pc:spChg>
        <pc:picChg chg="del">
          <ac:chgData name="DU YUN" userId="65e79d737dd729aa" providerId="LiveId" clId="{06F22154-A785-4F22-8A0F-6F52C5955588}" dt="2019-11-24T04:11:14.364" v="381" actId="478"/>
          <ac:picMkLst>
            <pc:docMk/>
            <pc:sldMk cId="3071954074" sldId="389"/>
            <ac:picMk id="10" creationId="{A97EE430-E41C-40B0-9C67-C116B3F3E323}"/>
          </ac:picMkLst>
        </pc:picChg>
        <pc:picChg chg="add">
          <ac:chgData name="DU YUN" userId="65e79d737dd729aa" providerId="LiveId" clId="{06F22154-A785-4F22-8A0F-6F52C5955588}" dt="2019-11-24T04:11:14.590" v="382"/>
          <ac:picMkLst>
            <pc:docMk/>
            <pc:sldMk cId="3071954074" sldId="389"/>
            <ac:picMk id="12" creationId="{36950F81-DCB5-4A86-B12C-908C28682846}"/>
          </ac:picMkLst>
        </pc:picChg>
      </pc:sldChg>
      <pc:sldChg chg="addSp delSp modSp add mod">
        <pc:chgData name="DU YUN" userId="65e79d737dd729aa" providerId="LiveId" clId="{06F22154-A785-4F22-8A0F-6F52C5955588}" dt="2019-11-24T04:10:40.270" v="370"/>
        <pc:sldMkLst>
          <pc:docMk/>
          <pc:sldMk cId="650504732" sldId="390"/>
        </pc:sldMkLst>
        <pc:spChg chg="del mod">
          <ac:chgData name="DU YUN" userId="65e79d737dd729aa" providerId="LiveId" clId="{06F22154-A785-4F22-8A0F-6F52C5955588}" dt="2019-11-24T03:59:55.895" v="289" actId="478"/>
          <ac:spMkLst>
            <pc:docMk/>
            <pc:sldMk cId="650504732" sldId="390"/>
            <ac:spMk id="3" creationId="{49041C84-032A-478F-B342-961A63A60A39}"/>
          </ac:spMkLst>
        </pc:spChg>
        <pc:spChg chg="add">
          <ac:chgData name="DU YUN" userId="65e79d737dd729aa" providerId="LiveId" clId="{06F22154-A785-4F22-8A0F-6F52C5955588}" dt="2019-11-24T04:10:40.270" v="370"/>
          <ac:spMkLst>
            <pc:docMk/>
            <pc:sldMk cId="650504732" sldId="390"/>
            <ac:spMk id="6" creationId="{BCFDE5FF-265A-4E57-9F60-A6E46EA9BA9A}"/>
          </ac:spMkLst>
        </pc:spChg>
        <pc:picChg chg="mod">
          <ac:chgData name="DU YUN" userId="65e79d737dd729aa" providerId="LiveId" clId="{06F22154-A785-4F22-8A0F-6F52C5955588}" dt="2019-11-24T03:59:58.419" v="290" actId="1076"/>
          <ac:picMkLst>
            <pc:docMk/>
            <pc:sldMk cId="650504732" sldId="390"/>
            <ac:picMk id="7" creationId="{2192502D-3A30-4089-9C2C-271E1A784848}"/>
          </ac:picMkLst>
        </pc:picChg>
        <pc:picChg chg="add">
          <ac:chgData name="DU YUN" userId="65e79d737dd729aa" providerId="LiveId" clId="{06F22154-A785-4F22-8A0F-6F52C5955588}" dt="2019-11-24T04:10:40.270" v="370"/>
          <ac:picMkLst>
            <pc:docMk/>
            <pc:sldMk cId="650504732" sldId="390"/>
            <ac:picMk id="8" creationId="{2FBEB03C-97BB-46CC-AF5A-BCE0FF8EE135}"/>
          </ac:picMkLst>
        </pc:picChg>
        <pc:picChg chg="del">
          <ac:chgData name="DU YUN" userId="65e79d737dd729aa" providerId="LiveId" clId="{06F22154-A785-4F22-8A0F-6F52C5955588}" dt="2019-11-24T03:59:54.238" v="287" actId="478"/>
          <ac:picMkLst>
            <pc:docMk/>
            <pc:sldMk cId="650504732" sldId="390"/>
            <ac:picMk id="13" creationId="{3405BB50-57A3-43C2-B982-6FDA74283F00}"/>
          </ac:picMkLst>
        </pc:picChg>
      </pc:sldChg>
      <pc:sldChg chg="addSp delSp modSp add mod ord addCm">
        <pc:chgData name="DU YUN" userId="65e79d737dd729aa" providerId="LiveId" clId="{06F22154-A785-4F22-8A0F-6F52C5955588}" dt="2019-11-24T04:30:22.076" v="709"/>
        <pc:sldMkLst>
          <pc:docMk/>
          <pc:sldMk cId="3791605692" sldId="391"/>
        </pc:sldMkLst>
        <pc:spChg chg="mod">
          <ac:chgData name="DU YUN" userId="65e79d737dd729aa" providerId="LiveId" clId="{06F22154-A785-4F22-8A0F-6F52C5955588}" dt="2019-11-24T04:29:27.757" v="696"/>
          <ac:spMkLst>
            <pc:docMk/>
            <pc:sldMk cId="3791605692" sldId="391"/>
            <ac:spMk id="2" creationId="{00000000-0000-0000-0000-000000000000}"/>
          </ac:spMkLst>
        </pc:spChg>
        <pc:spChg chg="mod">
          <ac:chgData name="DU YUN" userId="65e79d737dd729aa" providerId="LiveId" clId="{06F22154-A785-4F22-8A0F-6F52C5955588}" dt="2019-11-24T04:08:23.494" v="360" actId="14100"/>
          <ac:spMkLst>
            <pc:docMk/>
            <pc:sldMk cId="3791605692" sldId="391"/>
            <ac:spMk id="3" creationId="{EC912F44-E960-45F3-B416-C027C4B34F5F}"/>
          </ac:spMkLst>
        </pc:spChg>
        <pc:spChg chg="del mod">
          <ac:chgData name="DU YUN" userId="65e79d737dd729aa" providerId="LiveId" clId="{06F22154-A785-4F22-8A0F-6F52C5955588}" dt="2019-11-24T04:02:45.463" v="295" actId="478"/>
          <ac:spMkLst>
            <pc:docMk/>
            <pc:sldMk cId="3791605692" sldId="391"/>
            <ac:spMk id="5" creationId="{88462D2F-0F3C-4640-8B78-04788C508D12}"/>
          </ac:spMkLst>
        </pc:spChg>
        <pc:spChg chg="add del mod">
          <ac:chgData name="DU YUN" userId="65e79d737dd729aa" providerId="LiveId" clId="{06F22154-A785-4F22-8A0F-6F52C5955588}" dt="2019-11-24T04:29:37.147" v="699" actId="478"/>
          <ac:spMkLst>
            <pc:docMk/>
            <pc:sldMk cId="3791605692" sldId="391"/>
            <ac:spMk id="5" creationId="{D9BA8754-E3D6-49D9-BD95-F0AC2B2EBDCB}"/>
          </ac:spMkLst>
        </pc:spChg>
        <pc:spChg chg="add del mod">
          <ac:chgData name="DU YUN" userId="65e79d737dd729aa" providerId="LiveId" clId="{06F22154-A785-4F22-8A0F-6F52C5955588}" dt="2019-11-24T04:21:19" v="472" actId="478"/>
          <ac:spMkLst>
            <pc:docMk/>
            <pc:sldMk cId="3791605692" sldId="391"/>
            <ac:spMk id="6" creationId="{08B47A60-F6FB-46FB-B547-8AFCD9A3642E}"/>
          </ac:spMkLst>
        </pc:spChg>
        <pc:spChg chg="add del mod">
          <ac:chgData name="DU YUN" userId="65e79d737dd729aa" providerId="LiveId" clId="{06F22154-A785-4F22-8A0F-6F52C5955588}" dt="2019-11-24T04:23:35.406" v="619" actId="478"/>
          <ac:spMkLst>
            <pc:docMk/>
            <pc:sldMk cId="3791605692" sldId="391"/>
            <ac:spMk id="7" creationId="{189DFA06-FE8E-49EE-A6F6-5D8995932330}"/>
          </ac:spMkLst>
        </pc:spChg>
        <pc:spChg chg="add mod">
          <ac:chgData name="DU YUN" userId="65e79d737dd729aa" providerId="LiveId" clId="{06F22154-A785-4F22-8A0F-6F52C5955588}" dt="2019-11-24T04:23:28.746" v="614" actId="1076"/>
          <ac:spMkLst>
            <pc:docMk/>
            <pc:sldMk cId="3791605692" sldId="391"/>
            <ac:spMk id="9" creationId="{125834D3-1BA8-4D5E-B300-3FB07D6D0CA6}"/>
          </ac:spMkLst>
        </pc:spChg>
        <pc:spChg chg="add del">
          <ac:chgData name="DU YUN" userId="65e79d737dd729aa" providerId="LiveId" clId="{06F22154-A785-4F22-8A0F-6F52C5955588}" dt="2019-11-24T04:15:55.875" v="414"/>
          <ac:spMkLst>
            <pc:docMk/>
            <pc:sldMk cId="3791605692" sldId="391"/>
            <ac:spMk id="9" creationId="{A75DCBC2-B2F3-4408-8868-C2DD827FBDA4}"/>
          </ac:spMkLst>
        </pc:spChg>
        <pc:spChg chg="add del mod">
          <ac:chgData name="DU YUN" userId="65e79d737dd729aa" providerId="LiveId" clId="{06F22154-A785-4F22-8A0F-6F52C5955588}" dt="2019-11-24T04:26:29.362" v="668"/>
          <ac:spMkLst>
            <pc:docMk/>
            <pc:sldMk cId="3791605692" sldId="391"/>
            <ac:spMk id="10" creationId="{E130010B-AEFF-4927-BFCC-EAEDC3C7DAE7}"/>
          </ac:spMkLst>
        </pc:spChg>
        <pc:spChg chg="add del mod">
          <ac:chgData name="DU YUN" userId="65e79d737dd729aa" providerId="LiveId" clId="{06F22154-A785-4F22-8A0F-6F52C5955588}" dt="2019-11-24T04:29:29.253" v="697" actId="478"/>
          <ac:spMkLst>
            <pc:docMk/>
            <pc:sldMk cId="3791605692" sldId="391"/>
            <ac:spMk id="12" creationId="{3E61B113-71C3-4741-8FBE-DE2B4ABD75E8}"/>
          </ac:spMkLst>
        </pc:spChg>
        <pc:picChg chg="add mod">
          <ac:chgData name="DU YUN" userId="65e79d737dd729aa" providerId="LiveId" clId="{06F22154-A785-4F22-8A0F-6F52C5955588}" dt="2019-11-24T04:10:36.438" v="368" actId="1076"/>
          <ac:picMkLst>
            <pc:docMk/>
            <pc:sldMk cId="3791605692" sldId="391"/>
            <ac:picMk id="8" creationId="{E2EE736C-2B06-4107-8403-3E2DAC694320}"/>
          </ac:picMkLst>
        </pc:picChg>
        <pc:picChg chg="add del">
          <ac:chgData name="DU YUN" userId="65e79d737dd729aa" providerId="LiveId" clId="{06F22154-A785-4F22-8A0F-6F52C5955588}" dt="2019-11-24T04:15:55.875" v="414"/>
          <ac:picMkLst>
            <pc:docMk/>
            <pc:sldMk cId="3791605692" sldId="391"/>
            <ac:picMk id="10" creationId="{E09FB35C-3A31-41DD-869A-B52BA72AD720}"/>
          </ac:picMkLst>
        </pc:picChg>
        <pc:picChg chg="add mod">
          <ac:chgData name="DU YUN" userId="65e79d737dd729aa" providerId="LiveId" clId="{06F22154-A785-4F22-8A0F-6F52C5955588}" dt="2019-11-24T04:30:19.629" v="707" actId="1076"/>
          <ac:picMkLst>
            <pc:docMk/>
            <pc:sldMk cId="3791605692" sldId="391"/>
            <ac:picMk id="11" creationId="{8E1200C9-69FD-4A64-82CE-62525BCD4D2B}"/>
          </ac:picMkLst>
        </pc:picChg>
        <pc:picChg chg="add del">
          <ac:chgData name="DU YUN" userId="65e79d737dd729aa" providerId="LiveId" clId="{06F22154-A785-4F22-8A0F-6F52C5955588}" dt="2019-11-24T04:28:51.350" v="680" actId="478"/>
          <ac:picMkLst>
            <pc:docMk/>
            <pc:sldMk cId="3791605692" sldId="391"/>
            <ac:picMk id="13" creationId="{669818E9-3215-43BC-918E-73C4AABBD515}"/>
          </ac:picMkLst>
        </pc:picChg>
        <pc:picChg chg="add del mod">
          <ac:chgData name="DU YUN" userId="65e79d737dd729aa" providerId="LiveId" clId="{06F22154-A785-4F22-8A0F-6F52C5955588}" dt="2019-11-24T04:26:29.360" v="666" actId="478"/>
          <ac:picMkLst>
            <pc:docMk/>
            <pc:sldMk cId="3791605692" sldId="391"/>
            <ac:picMk id="1028" creationId="{263DAECE-CDC3-43B2-AF08-A496C30CE3D2}"/>
          </ac:picMkLst>
        </pc:picChg>
      </pc:sldChg>
      <pc:sldChg chg="delSp add del mod">
        <pc:chgData name="DU YUN" userId="65e79d737dd729aa" providerId="LiveId" clId="{06F22154-A785-4F22-8A0F-6F52C5955588}" dt="2019-11-24T04:30:25.055" v="710" actId="47"/>
        <pc:sldMkLst>
          <pc:docMk/>
          <pc:sldMk cId="1272310044" sldId="392"/>
        </pc:sldMkLst>
        <pc:spChg chg="del">
          <ac:chgData name="DU YUN" userId="65e79d737dd729aa" providerId="LiveId" clId="{06F22154-A785-4F22-8A0F-6F52C5955588}" dt="2019-11-24T04:23:33.450" v="618" actId="478"/>
          <ac:spMkLst>
            <pc:docMk/>
            <pc:sldMk cId="1272310044" sldId="392"/>
            <ac:spMk id="5" creationId="{D9BA8754-E3D6-49D9-BD95-F0AC2B2EBDCB}"/>
          </ac:spMkLst>
        </pc:spChg>
        <pc:spChg chg="del">
          <ac:chgData name="DU YUN" userId="65e79d737dd729aa" providerId="LiveId" clId="{06F22154-A785-4F22-8A0F-6F52C5955588}" dt="2019-11-24T04:23:31.964" v="616" actId="478"/>
          <ac:spMkLst>
            <pc:docMk/>
            <pc:sldMk cId="1272310044" sldId="392"/>
            <ac:spMk id="7" creationId="{189DFA06-FE8E-49EE-A6F6-5D8995932330}"/>
          </ac:spMkLst>
        </pc:spChg>
        <pc:picChg chg="del">
          <ac:chgData name="DU YUN" userId="65e79d737dd729aa" providerId="LiveId" clId="{06F22154-A785-4F22-8A0F-6F52C5955588}" dt="2019-11-24T04:23:32.314" v="617" actId="478"/>
          <ac:picMkLst>
            <pc:docMk/>
            <pc:sldMk cId="1272310044" sldId="392"/>
            <ac:picMk id="1028" creationId="{263DAECE-CDC3-43B2-AF08-A496C30CE3D2}"/>
          </ac:picMkLst>
        </pc:picChg>
      </pc:sldChg>
      <pc:sldChg chg="delSp modSp add mod">
        <pc:chgData name="DU YUN" userId="65e79d737dd729aa" providerId="LiveId" clId="{06F22154-A785-4F22-8A0F-6F52C5955588}" dt="2019-11-24T04:51:16.878" v="1113" actId="1076"/>
        <pc:sldMkLst>
          <pc:docMk/>
          <pc:sldMk cId="1237148570" sldId="393"/>
        </pc:sldMkLst>
        <pc:spChg chg="mod">
          <ac:chgData name="DU YUN" userId="65e79d737dd729aa" providerId="LiveId" clId="{06F22154-A785-4F22-8A0F-6F52C5955588}" dt="2019-11-24T04:30:05.614" v="702"/>
          <ac:spMkLst>
            <pc:docMk/>
            <pc:sldMk cId="1237148570" sldId="393"/>
            <ac:spMk id="2" creationId="{00000000-0000-0000-0000-000000000000}"/>
          </ac:spMkLst>
        </pc:spChg>
        <pc:spChg chg="del mod">
          <ac:chgData name="DU YUN" userId="65e79d737dd729aa" providerId="LiveId" clId="{06F22154-A785-4F22-8A0F-6F52C5955588}" dt="2019-11-24T04:30:06.498" v="704"/>
          <ac:spMkLst>
            <pc:docMk/>
            <pc:sldMk cId="1237148570" sldId="393"/>
            <ac:spMk id="5" creationId="{D9BA8754-E3D6-49D9-BD95-F0AC2B2EBDCB}"/>
          </ac:spMkLst>
        </pc:spChg>
        <pc:spChg chg="mod">
          <ac:chgData name="DU YUN" userId="65e79d737dd729aa" providerId="LiveId" clId="{06F22154-A785-4F22-8A0F-6F52C5955588}" dt="2019-11-24T04:51:14.946" v="1111" actId="1076"/>
          <ac:spMkLst>
            <pc:docMk/>
            <pc:sldMk cId="1237148570" sldId="393"/>
            <ac:spMk id="10" creationId="{E130010B-AEFF-4927-BFCC-EAEDC3C7DAE7}"/>
          </ac:spMkLst>
        </pc:spChg>
        <pc:picChg chg="mod">
          <ac:chgData name="DU YUN" userId="65e79d737dd729aa" providerId="LiveId" clId="{06F22154-A785-4F22-8A0F-6F52C5955588}" dt="2019-11-24T04:51:16.878" v="1113" actId="1076"/>
          <ac:picMkLst>
            <pc:docMk/>
            <pc:sldMk cId="1237148570" sldId="393"/>
            <ac:picMk id="1028" creationId="{263DAECE-CDC3-43B2-AF08-A496C30CE3D2}"/>
          </ac:picMkLst>
        </pc:picChg>
      </pc:sldChg>
      <pc:sldChg chg="addSp delSp modSp add mod">
        <pc:chgData name="DU YUN" userId="65e79d737dd729aa" providerId="LiveId" clId="{06F22154-A785-4F22-8A0F-6F52C5955588}" dt="2019-11-24T04:30:11.533" v="706"/>
        <pc:sldMkLst>
          <pc:docMk/>
          <pc:sldMk cId="233865026" sldId="394"/>
        </pc:sldMkLst>
        <pc:spChg chg="mod">
          <ac:chgData name="DU YUN" userId="65e79d737dd729aa" providerId="LiveId" clId="{06F22154-A785-4F22-8A0F-6F52C5955588}" dt="2019-11-24T04:29:05.218" v="689"/>
          <ac:spMkLst>
            <pc:docMk/>
            <pc:sldMk cId="233865026" sldId="394"/>
            <ac:spMk id="2" creationId="{00000000-0000-0000-0000-000000000000}"/>
          </ac:spMkLst>
        </pc:spChg>
        <pc:spChg chg="del mod">
          <ac:chgData name="DU YUN" userId="65e79d737dd729aa" providerId="LiveId" clId="{06F22154-A785-4F22-8A0F-6F52C5955588}" dt="2019-11-24T04:29:08.872" v="693"/>
          <ac:spMkLst>
            <pc:docMk/>
            <pc:sldMk cId="233865026" sldId="394"/>
            <ac:spMk id="5" creationId="{D9BA8754-E3D6-49D9-BD95-F0AC2B2EBDCB}"/>
          </ac:spMkLst>
        </pc:spChg>
        <pc:spChg chg="del">
          <ac:chgData name="DU YUN" userId="65e79d737dd729aa" providerId="LiveId" clId="{06F22154-A785-4F22-8A0F-6F52C5955588}" dt="2019-11-24T04:28:54.168" v="682" actId="478"/>
          <ac:spMkLst>
            <pc:docMk/>
            <pc:sldMk cId="233865026" sldId="394"/>
            <ac:spMk id="12" creationId="{3E61B113-71C3-4741-8FBE-DE2B4ABD75E8}"/>
          </ac:spMkLst>
        </pc:spChg>
        <pc:picChg chg="del">
          <ac:chgData name="DU YUN" userId="65e79d737dd729aa" providerId="LiveId" clId="{06F22154-A785-4F22-8A0F-6F52C5955588}" dt="2019-11-24T04:28:55.279" v="683" actId="478"/>
          <ac:picMkLst>
            <pc:docMk/>
            <pc:sldMk cId="233865026" sldId="394"/>
            <ac:picMk id="11" creationId="{8E1200C9-69FD-4A64-82CE-62525BCD4D2B}"/>
          </ac:picMkLst>
        </pc:picChg>
        <pc:picChg chg="mod">
          <ac:chgData name="DU YUN" userId="65e79d737dd729aa" providerId="LiveId" clId="{06F22154-A785-4F22-8A0F-6F52C5955588}" dt="2019-11-24T04:29:18.120" v="694" actId="14100"/>
          <ac:picMkLst>
            <pc:docMk/>
            <pc:sldMk cId="233865026" sldId="394"/>
            <ac:picMk id="13" creationId="{669818E9-3215-43BC-918E-73C4AABBD515}"/>
          </ac:picMkLst>
        </pc:picChg>
        <pc:picChg chg="add del">
          <ac:chgData name="DU YUN" userId="65e79d737dd729aa" providerId="LiveId" clId="{06F22154-A785-4F22-8A0F-6F52C5955588}" dt="2019-11-24T04:30:11.533" v="706"/>
          <ac:picMkLst>
            <pc:docMk/>
            <pc:sldMk cId="233865026" sldId="394"/>
            <ac:picMk id="14" creationId="{76A94B13-3BB0-4EAF-AD52-4B06A68B991A}"/>
          </ac:picMkLst>
        </pc:picChg>
      </pc:sldChg>
      <pc:sldChg chg="modSp add mod ord">
        <pc:chgData name="DU YUN" userId="65e79d737dd729aa" providerId="LiveId" clId="{06F22154-A785-4F22-8A0F-6F52C5955588}" dt="2019-11-24T04:56:21.330" v="1762"/>
        <pc:sldMkLst>
          <pc:docMk/>
          <pc:sldMk cId="3079011956" sldId="395"/>
        </pc:sldMkLst>
        <pc:spChg chg="mod">
          <ac:chgData name="DU YUN" userId="65e79d737dd729aa" providerId="LiveId" clId="{06F22154-A785-4F22-8A0F-6F52C5955588}" dt="2019-11-24T04:43:08.437" v="713" actId="1076"/>
          <ac:spMkLst>
            <pc:docMk/>
            <pc:sldMk cId="3079011956" sldId="395"/>
            <ac:spMk id="2" creationId="{00000000-0000-0000-0000-000000000000}"/>
          </ac:spMkLst>
        </pc:spChg>
      </pc:sldChg>
      <pc:sldChg chg="modSp add">
        <pc:chgData name="DU YUN" userId="65e79d737dd729aa" providerId="LiveId" clId="{06F22154-A785-4F22-8A0F-6F52C5955588}" dt="2019-11-24T04:43:42.805" v="718" actId="207"/>
        <pc:sldMkLst>
          <pc:docMk/>
          <pc:sldMk cId="3266894102" sldId="396"/>
        </pc:sldMkLst>
        <pc:spChg chg="mod">
          <ac:chgData name="DU YUN" userId="65e79d737dd729aa" providerId="LiveId" clId="{06F22154-A785-4F22-8A0F-6F52C5955588}" dt="2019-11-24T04:43:42.805" v="718" actId="207"/>
          <ac:spMkLst>
            <pc:docMk/>
            <pc:sldMk cId="3266894102" sldId="396"/>
            <ac:spMk id="3" creationId="{EC912F44-E960-45F3-B416-C027C4B34F5F}"/>
          </ac:spMkLst>
        </pc:spChg>
      </pc:sldChg>
      <pc:sldChg chg="add del">
        <pc:chgData name="DU YUN" userId="65e79d737dd729aa" providerId="LiveId" clId="{06F22154-A785-4F22-8A0F-6F52C5955588}" dt="2019-11-24T04:43:33.158" v="716" actId="47"/>
        <pc:sldMkLst>
          <pc:docMk/>
          <pc:sldMk cId="3988792775" sldId="396"/>
        </pc:sldMkLst>
      </pc:sldChg>
      <pc:sldChg chg="addSp delSp modSp add mod">
        <pc:chgData name="DU YUN" userId="65e79d737dd729aa" providerId="LiveId" clId="{06F22154-A785-4F22-8A0F-6F52C5955588}" dt="2019-11-24T04:49:48.747" v="1104" actId="1076"/>
        <pc:sldMkLst>
          <pc:docMk/>
          <pc:sldMk cId="550435931" sldId="397"/>
        </pc:sldMkLst>
        <pc:spChg chg="mod">
          <ac:chgData name="DU YUN" userId="65e79d737dd729aa" providerId="LiveId" clId="{06F22154-A785-4F22-8A0F-6F52C5955588}" dt="2019-11-24T04:46:12.699" v="1013"/>
          <ac:spMkLst>
            <pc:docMk/>
            <pc:sldMk cId="550435931" sldId="397"/>
            <ac:spMk id="2" creationId="{00000000-0000-0000-0000-000000000000}"/>
          </ac:spMkLst>
        </pc:spChg>
        <pc:spChg chg="del mod">
          <ac:chgData name="DU YUN" userId="65e79d737dd729aa" providerId="LiveId" clId="{06F22154-A785-4F22-8A0F-6F52C5955588}" dt="2019-11-24T04:46:15.946" v="1017" actId="478"/>
          <ac:spMkLst>
            <pc:docMk/>
            <pc:sldMk cId="550435931" sldId="397"/>
            <ac:spMk id="5" creationId="{588A13A9-D7B5-47D9-99D9-9D89A897422F}"/>
          </ac:spMkLst>
        </pc:spChg>
        <pc:spChg chg="del">
          <ac:chgData name="DU YUN" userId="65e79d737dd729aa" providerId="LiveId" clId="{06F22154-A785-4F22-8A0F-6F52C5955588}" dt="2019-11-24T04:46:16.971" v="1018" actId="478"/>
          <ac:spMkLst>
            <pc:docMk/>
            <pc:sldMk cId="550435931" sldId="397"/>
            <ac:spMk id="6" creationId="{2DE47EBB-769C-4DE6-A8D7-5B9536A1AC97}"/>
          </ac:spMkLst>
        </pc:spChg>
        <pc:spChg chg="add del mod">
          <ac:chgData name="DU YUN" userId="65e79d737dd729aa" providerId="LiveId" clId="{06F22154-A785-4F22-8A0F-6F52C5955588}" dt="2019-11-24T04:48:56.129" v="1080" actId="478"/>
          <ac:spMkLst>
            <pc:docMk/>
            <pc:sldMk cId="550435931" sldId="397"/>
            <ac:spMk id="7" creationId="{56AC571B-25A9-4AF6-9A4F-55CD55AC9E6B}"/>
          </ac:spMkLst>
        </pc:spChg>
        <pc:spChg chg="add del mod">
          <ac:chgData name="DU YUN" userId="65e79d737dd729aa" providerId="LiveId" clId="{06F22154-A785-4F22-8A0F-6F52C5955588}" dt="2019-11-24T04:48:57.438" v="1082" actId="478"/>
          <ac:spMkLst>
            <pc:docMk/>
            <pc:sldMk cId="550435931" sldId="397"/>
            <ac:spMk id="12" creationId="{2F116F68-08A8-4F03-9B74-D3D4DF946B34}"/>
          </ac:spMkLst>
        </pc:spChg>
        <pc:spChg chg="add del mod">
          <ac:chgData name="DU YUN" userId="65e79d737dd729aa" providerId="LiveId" clId="{06F22154-A785-4F22-8A0F-6F52C5955588}" dt="2019-11-24T04:48:58.296" v="1083" actId="478"/>
          <ac:spMkLst>
            <pc:docMk/>
            <pc:sldMk cId="550435931" sldId="397"/>
            <ac:spMk id="13" creationId="{3654F11C-35F3-4934-8FBA-27EB8A0B77D9}"/>
          </ac:spMkLst>
        </pc:spChg>
        <pc:picChg chg="del">
          <ac:chgData name="DU YUN" userId="65e79d737dd729aa" providerId="LiveId" clId="{06F22154-A785-4F22-8A0F-6F52C5955588}" dt="2019-11-24T04:46:13.854" v="1014" actId="478"/>
          <ac:picMkLst>
            <pc:docMk/>
            <pc:sldMk cId="550435931" sldId="397"/>
            <ac:picMk id="3" creationId="{A306948D-5A8D-4F01-895A-389DECA99170}"/>
          </ac:picMkLst>
        </pc:picChg>
        <pc:picChg chg="del">
          <ac:chgData name="DU YUN" userId="65e79d737dd729aa" providerId="LiveId" clId="{06F22154-A785-4F22-8A0F-6F52C5955588}" dt="2019-11-24T04:46:14.175" v="1015" actId="478"/>
          <ac:picMkLst>
            <pc:docMk/>
            <pc:sldMk cId="550435931" sldId="397"/>
            <ac:picMk id="9" creationId="{790B0681-EB04-4F21-9EF7-E7E0A577078D}"/>
          </ac:picMkLst>
        </pc:picChg>
        <pc:picChg chg="add mod">
          <ac:chgData name="DU YUN" userId="65e79d737dd729aa" providerId="LiveId" clId="{06F22154-A785-4F22-8A0F-6F52C5955588}" dt="2019-11-24T04:49:39.879" v="1097" actId="1076"/>
          <ac:picMkLst>
            <pc:docMk/>
            <pc:sldMk cId="550435931" sldId="397"/>
            <ac:picMk id="14" creationId="{90D8B135-4716-4780-984B-CAC21594D17F}"/>
          </ac:picMkLst>
        </pc:picChg>
        <pc:picChg chg="add mod">
          <ac:chgData name="DU YUN" userId="65e79d737dd729aa" providerId="LiveId" clId="{06F22154-A785-4F22-8A0F-6F52C5955588}" dt="2019-11-24T04:49:48.747" v="1104" actId="1076"/>
          <ac:picMkLst>
            <pc:docMk/>
            <pc:sldMk cId="550435931" sldId="397"/>
            <ac:picMk id="16" creationId="{F6A52CF2-1C7F-4E36-9B56-CFF2EAA1B476}"/>
          </ac:picMkLst>
        </pc:picChg>
        <pc:picChg chg="add mod">
          <ac:chgData name="DU YUN" userId="65e79d737dd729aa" providerId="LiveId" clId="{06F22154-A785-4F22-8A0F-6F52C5955588}" dt="2019-11-24T04:49:46.806" v="1101" actId="1076"/>
          <ac:picMkLst>
            <pc:docMk/>
            <pc:sldMk cId="550435931" sldId="397"/>
            <ac:picMk id="18" creationId="{BD8275B9-A8DB-42ED-B5A1-CC330485F92C}"/>
          </ac:picMkLst>
        </pc:picChg>
        <pc:picChg chg="add mod">
          <ac:chgData name="DU YUN" userId="65e79d737dd729aa" providerId="LiveId" clId="{06F22154-A785-4F22-8A0F-6F52C5955588}" dt="2019-11-24T04:49:47.332" v="1102" actId="1076"/>
          <ac:picMkLst>
            <pc:docMk/>
            <pc:sldMk cId="550435931" sldId="397"/>
            <ac:picMk id="1026" creationId="{33306828-505A-41FE-8B73-168F59968DA1}"/>
          </ac:picMkLst>
        </pc:picChg>
      </pc:sldChg>
      <pc:sldChg chg="add del">
        <pc:chgData name="DU YUN" userId="65e79d737dd729aa" providerId="LiveId" clId="{06F22154-A785-4F22-8A0F-6F52C5955588}" dt="2019-11-24T04:46:07.329" v="999" actId="47"/>
        <pc:sldMkLst>
          <pc:docMk/>
          <pc:sldMk cId="773290700" sldId="397"/>
        </pc:sldMkLst>
      </pc:sldChg>
      <pc:sldChg chg="add del">
        <pc:chgData name="DU YUN" userId="65e79d737dd729aa" providerId="LiveId" clId="{06F22154-A785-4F22-8A0F-6F52C5955588}" dt="2019-11-24T04:46:02.638" v="997"/>
        <pc:sldMkLst>
          <pc:docMk/>
          <pc:sldMk cId="2421643434" sldId="397"/>
        </pc:sldMkLst>
      </pc:sldChg>
      <pc:sldChg chg="addSp delSp modSp add mod">
        <pc:chgData name="DU YUN" userId="65e79d737dd729aa" providerId="LiveId" clId="{06F22154-A785-4F22-8A0F-6F52C5955588}" dt="2019-11-24T04:57:43.706" v="1783" actId="1076"/>
        <pc:sldMkLst>
          <pc:docMk/>
          <pc:sldMk cId="1418236134" sldId="398"/>
        </pc:sldMkLst>
        <pc:spChg chg="add del mod">
          <ac:chgData name="DU YUN" userId="65e79d737dd729aa" providerId="LiveId" clId="{06F22154-A785-4F22-8A0F-6F52C5955588}" dt="2019-11-24T04:53:35.460" v="1128" actId="478"/>
          <ac:spMkLst>
            <pc:docMk/>
            <pc:sldMk cId="1418236134" sldId="398"/>
            <ac:spMk id="3" creationId="{B9E3233F-0C28-46FC-90E2-8272CED05F69}"/>
          </ac:spMkLst>
        </pc:spChg>
        <pc:spChg chg="del">
          <ac:chgData name="DU YUN" userId="65e79d737dd729aa" providerId="LiveId" clId="{06F22154-A785-4F22-8A0F-6F52C5955588}" dt="2019-11-24T04:53:22.382" v="1116" actId="478"/>
          <ac:spMkLst>
            <pc:docMk/>
            <pc:sldMk cId="1418236134" sldId="398"/>
            <ac:spMk id="4" creationId="{00000000-0000-0000-0000-000000000000}"/>
          </ac:spMkLst>
        </pc:spChg>
        <pc:spChg chg="add mod">
          <ac:chgData name="DU YUN" userId="65e79d737dd729aa" providerId="LiveId" clId="{06F22154-A785-4F22-8A0F-6F52C5955588}" dt="2019-11-24T04:57:43.706" v="1783" actId="1076"/>
          <ac:spMkLst>
            <pc:docMk/>
            <pc:sldMk cId="1418236134" sldId="398"/>
            <ac:spMk id="5" creationId="{6B6508D7-994A-40F2-8E85-72EB9FFB1663}"/>
          </ac:spMkLst>
        </pc:spChg>
        <pc:spChg chg="add mod">
          <ac:chgData name="DU YUN" userId="65e79d737dd729aa" providerId="LiveId" clId="{06F22154-A785-4F22-8A0F-6F52C5955588}" dt="2019-11-24T04:56:39.732" v="1774" actId="1076"/>
          <ac:spMkLst>
            <pc:docMk/>
            <pc:sldMk cId="1418236134" sldId="398"/>
            <ac:spMk id="6" creationId="{9440BA2B-2355-4830-AA8F-B4DB32A7E99B}"/>
          </ac:spMkLst>
        </pc:spChg>
        <pc:spChg chg="add mod">
          <ac:chgData name="DU YUN" userId="65e79d737dd729aa" providerId="LiveId" clId="{06F22154-A785-4F22-8A0F-6F52C5955588}" dt="2019-11-24T04:56:36.778" v="1772" actId="1076"/>
          <ac:spMkLst>
            <pc:docMk/>
            <pc:sldMk cId="1418236134" sldId="398"/>
            <ac:spMk id="15" creationId="{32FECACD-B637-431F-AA24-6CD4CF1AE60D}"/>
          </ac:spMkLst>
        </pc:spChg>
        <pc:picChg chg="del">
          <ac:chgData name="DU YUN" userId="65e79d737dd729aa" providerId="LiveId" clId="{06F22154-A785-4F22-8A0F-6F52C5955588}" dt="2019-11-24T04:53:22.382" v="1116" actId="478"/>
          <ac:picMkLst>
            <pc:docMk/>
            <pc:sldMk cId="1418236134" sldId="398"/>
            <ac:picMk id="7" creationId="{5B82906D-6C47-4520-AF38-344FD325ADF2}"/>
          </ac:picMkLst>
        </pc:picChg>
        <pc:picChg chg="add mod">
          <ac:chgData name="DU YUN" userId="65e79d737dd729aa" providerId="LiveId" clId="{06F22154-A785-4F22-8A0F-6F52C5955588}" dt="2019-11-24T04:57:38.676" v="1782" actId="1076"/>
          <ac:picMkLst>
            <pc:docMk/>
            <pc:sldMk cId="1418236134" sldId="398"/>
            <ac:picMk id="8" creationId="{C7448B4C-2CEB-4C1F-8B88-1A224E20D485}"/>
          </ac:picMkLst>
        </pc:picChg>
        <pc:picChg chg="del">
          <ac:chgData name="DU YUN" userId="65e79d737dd729aa" providerId="LiveId" clId="{06F22154-A785-4F22-8A0F-6F52C5955588}" dt="2019-11-24T04:53:22.382" v="1116" actId="478"/>
          <ac:picMkLst>
            <pc:docMk/>
            <pc:sldMk cId="1418236134" sldId="398"/>
            <ac:picMk id="10" creationId="{3BBDF125-3984-421C-A3FA-D5BF8CCD10BD}"/>
          </ac:picMkLst>
        </pc:picChg>
        <pc:picChg chg="del">
          <ac:chgData name="DU YUN" userId="65e79d737dd729aa" providerId="LiveId" clId="{06F22154-A785-4F22-8A0F-6F52C5955588}" dt="2019-11-24T04:53:22.382" v="1116" actId="478"/>
          <ac:picMkLst>
            <pc:docMk/>
            <pc:sldMk cId="1418236134" sldId="398"/>
            <ac:picMk id="12" creationId="{5D9A8FC6-C650-4DD0-8FF7-AB13271CD33C}"/>
          </ac:picMkLst>
        </pc:picChg>
        <pc:picChg chg="del">
          <ac:chgData name="DU YUN" userId="65e79d737dd729aa" providerId="LiveId" clId="{06F22154-A785-4F22-8A0F-6F52C5955588}" dt="2019-11-24T04:53:22.382" v="1116" actId="478"/>
          <ac:picMkLst>
            <pc:docMk/>
            <pc:sldMk cId="1418236134" sldId="398"/>
            <ac:picMk id="14" creationId="{1F16F4DA-8E1C-401B-8699-68480DEA865D}"/>
          </ac:picMkLst>
        </pc:picChg>
        <pc:picChg chg="del">
          <ac:chgData name="DU YUN" userId="65e79d737dd729aa" providerId="LiveId" clId="{06F22154-A785-4F22-8A0F-6F52C5955588}" dt="2019-11-24T04:53:22.382" v="1116" actId="478"/>
          <ac:picMkLst>
            <pc:docMk/>
            <pc:sldMk cId="1418236134" sldId="398"/>
            <ac:picMk id="16" creationId="{32E3C036-22C7-4C9C-8E46-E38ABCC01E66}"/>
          </ac:picMkLst>
        </pc:picChg>
        <pc:picChg chg="del">
          <ac:chgData name="DU YUN" userId="65e79d737dd729aa" providerId="LiveId" clId="{06F22154-A785-4F22-8A0F-6F52C5955588}" dt="2019-11-24T04:53:22.382" v="1116" actId="478"/>
          <ac:picMkLst>
            <pc:docMk/>
            <pc:sldMk cId="1418236134" sldId="398"/>
            <ac:picMk id="18" creationId="{C301D0E1-31CD-4A00-9FFA-69EEE5C82636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2:21:26.06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2:21:26.06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4T12:21:26.06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4A324-804F-4EB0-84AB-04B2176CEC4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C0663-90F0-43A6-977A-75494CF3F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69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1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225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38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7FF32-F6F5-42B5-800B-C81EEB099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52ACEC-AD10-4362-9941-0426C53E6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D6C5F9-7BCE-4DBE-A748-CDDF5966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C5DD81-5D43-40B4-A221-5B1A2294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164CCE-BC0C-49E0-8AE4-F0F4FEC1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1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3BF59-3773-48C1-9DBA-CABB0C83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CB2C51-AF93-4219-AA87-3549861F0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40A79-27EC-480B-B25B-C98412F3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4948A-DBC1-4596-AB6E-87046B27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AA3D4-1C8D-4AB1-80BD-BB89183F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4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1706F8-8B16-4A84-82AC-D65DFF491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1D3031-AB70-4F07-B10F-65D59456F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A14CB2-39F6-47BE-82FE-188EE291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1FE7F-BBC6-4134-B558-04F4B989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BDEED-F174-42F7-9302-EA319929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6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ECB370-12D0-4478-B2C1-42041D354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5259687" y="2514691"/>
            <a:ext cx="5787426" cy="558799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5259687" y="1758950"/>
            <a:ext cx="5787426" cy="698591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33330" y="3647231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33330" y="3955783"/>
            <a:ext cx="2913783" cy="248371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2952206" y="3461657"/>
            <a:ext cx="862148" cy="287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432560" y="4502333"/>
            <a:ext cx="862148" cy="161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7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495E1F-136D-4BE1-A02C-183CC0F34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570186" y="2494642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36A9AC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564413" y="3430587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79924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ECD67-EF7B-4225-9DCD-E9A1FB0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E31C9-EEB9-478B-9042-EAA8EC2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E021F-56B6-40B0-88C1-2D7CFC55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125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428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DCB61B-CE4E-4C03-864A-E1264631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41E76E0-E044-4D9B-A778-A15CBAFB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1C5EF2-45A2-4D1B-9050-807C7A6E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B9477CB-6DA5-4D44-8994-017C0F5A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9837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EAB898-6665-4BFE-A7DA-D0B6B0EAF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1615155" y="21479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615155" y="33673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615155" y="36830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时间日期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067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52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9DDAB-7F5F-43A8-8630-18B6355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47715-DC18-48CA-9D4B-E79FD85C8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6EA250-4B93-4608-9EF0-D3610C7B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46CF8-037A-4ACB-B69A-E0783ECF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DF492-A8AA-4BDE-AA5D-F36009B0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292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8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37A8A-5D52-4AE3-BD61-7898F8DA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F33E6-21D6-4B99-9FCD-24237ED99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3E7FD7-3790-4361-BD2A-23227B1B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E4976-8259-430E-9E7B-90CC1F18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04086C-C910-4B8B-B782-54901919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33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E30DA-D23C-4D84-88D4-28F05236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D78AA-8D10-41C2-AC58-52CDDA908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0F73E2-777E-4C62-A8BD-3076DEC3E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228884-404E-4919-AA47-FB795FC6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508C31-7C01-49C0-8A38-FCD7FC40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10D5BB-9358-4A93-B083-E0999BAA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8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C4627-952E-4528-8748-5DE9BC2E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F11DA9-7F02-468D-8601-41F50914F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4829D8-846E-44F7-8C0B-AB43DEF5D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B89121-A5EB-48A8-925A-93AAB320E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17B19A-7848-416B-BEA5-E4A718DE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C3BC0C-C454-40B4-B378-6A6C4CA9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DCCCCB-7A4D-4C58-BBDA-552C87CC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D6D94C-D30C-4863-974F-994A2200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54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EF797-4D43-4E44-B92D-51F20066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614439-361B-4DBB-B939-CFC024D8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1F6074-EE29-4DC3-9796-E72471B8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80FF37-5B96-46BC-86E7-67B922E3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0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B6A3BD-E8BA-4C92-8F83-91BB1DFF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3B69A3-F9CC-443B-9495-3655FDC9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137E81-9C6B-48CF-8E43-E0E2D702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4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90576-100E-440E-801F-FC7CF317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05B9B-719E-4C70-806A-69A28434D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A81BE9-7D4F-454D-86ED-67BC31D9D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FC27EA-5086-4D60-A90F-7AA1E7B8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E6EB6-0E2A-4905-A97B-91C8119B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16E3CD-F0CB-4BDC-917C-2077E98E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4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EE3CB-B3F8-4A28-B56F-65D5091F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09D6B3-CB86-4193-A63B-477B9E6CB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637957-A366-4DF3-B805-796997C85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2C1716-B41F-42ED-8400-425D5F2E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D6C538-AF23-4E9F-BE8D-FA2419B1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671D25-90C3-4EFD-8A27-D942D219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05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1A359F-7BF6-457B-8398-E4172828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580F98-01D1-4F1B-B6AC-E6C68FD58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DF6B3-9448-4B67-A83B-605FDD524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B5170-C33A-48B8-ACBA-90D6DE6BD66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EDEA18-4D6F-46F2-9183-3E92EBA70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391AE-839B-44B7-BDFF-86A517C73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4E968-34A4-4F1A-AFB3-95B1E5043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7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7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37.117.109.254:3000/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sot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37.117.109.254:3000/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滑雪&#10;&#10;自动生成的说明">
            <a:extLst>
              <a:ext uri="{FF2B5EF4-FFF2-40B4-BE49-F238E27FC236}">
                <a16:creationId xmlns:a16="http://schemas.microsoft.com/office/drawing/2014/main" id="{C8011CCC-BABE-473B-902D-55DC9BBCAE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7052" y="-2677053"/>
            <a:ext cx="6837899" cy="12192002"/>
          </a:xfrm>
          <a:prstGeom prst="rect">
            <a:avLst/>
          </a:prstGeom>
        </p:spPr>
      </p:pic>
      <p:pic>
        <p:nvPicPr>
          <p:cNvPr id="9" name="图片 8" descr="图片包含 物体&#10;&#10;自动生成的说明">
            <a:extLst>
              <a:ext uri="{FF2B5EF4-FFF2-40B4-BE49-F238E27FC236}">
                <a16:creationId xmlns:a16="http://schemas.microsoft.com/office/drawing/2014/main" id="{E7141763-EA82-4869-B60D-F195D98F9A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0"/>
          <a:stretch/>
        </p:blipFill>
        <p:spPr>
          <a:xfrm>
            <a:off x="322760" y="-394273"/>
            <a:ext cx="6124938" cy="4851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FF26D2-A143-4824-A335-4FE15CA15DF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t="37481" r="2221" b="7852"/>
          <a:stretch/>
        </p:blipFill>
        <p:spPr>
          <a:xfrm>
            <a:off x="6870349" y="827769"/>
            <a:ext cx="4789115" cy="5182357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59F014-6BE8-47A9-808D-1D8B9296AC1B}"/>
              </a:ext>
            </a:extLst>
          </p:cNvPr>
          <p:cNvSpPr txBox="1"/>
          <p:nvPr/>
        </p:nvSpPr>
        <p:spPr>
          <a:xfrm>
            <a:off x="2406998" y="2583859"/>
            <a:ext cx="4402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6600" b="1" dirty="0">
                <a:solidFill>
                  <a:schemeClr val="accent5">
                    <a:lumMod val="50000"/>
                  </a:schemeClr>
                </a:solidFill>
              </a:rPr>
              <a:t>L</a:t>
            </a:r>
            <a:r>
              <a:rPr lang="en-US" altLang="zh-CN" sz="6600" b="1" baseline="300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en-US" altLang="zh-CN" sz="6600" b="1" dirty="0">
                <a:solidFill>
                  <a:schemeClr val="accent5">
                    <a:lumMod val="50000"/>
                  </a:schemeClr>
                </a:solidFill>
              </a:rPr>
              <a:t>T</a:t>
            </a:r>
            <a:r>
              <a:rPr lang="en-US" altLang="zh-CN" sz="6600" b="1" baseline="-25000" dirty="0">
                <a:solidFill>
                  <a:schemeClr val="accent5">
                    <a:lumMod val="50000"/>
                  </a:schemeClr>
                </a:solidFill>
              </a:rPr>
              <a:t>E</a:t>
            </a:r>
            <a:r>
              <a:rPr lang="en-US" altLang="zh-CN" sz="6600" b="1" dirty="0">
                <a:solidFill>
                  <a:schemeClr val="accent5">
                    <a:lumMod val="50000"/>
                  </a:schemeClr>
                </a:solidFill>
              </a:rPr>
              <a:t>X_OCR</a:t>
            </a:r>
            <a:endParaRPr lang="zh-CN" altLang="en-US" sz="9600" b="1" dirty="0">
              <a:solidFill>
                <a:schemeClr val="accent5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3954B7-DAEB-432D-822C-E4F4750B15D8}"/>
              </a:ext>
            </a:extLst>
          </p:cNvPr>
          <p:cNvSpPr txBox="1"/>
          <p:nvPr/>
        </p:nvSpPr>
        <p:spPr>
          <a:xfrm>
            <a:off x="2044801" y="3807948"/>
            <a:ext cx="4402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将手写公式或截图转换为</a:t>
            </a:r>
            <a:r>
              <a:rPr lang="en-US" altLang="zh-CN" sz="2000" b="1" dirty="0"/>
              <a:t>LaTeX</a:t>
            </a:r>
            <a:r>
              <a:rPr lang="zh-CN" altLang="en-US" sz="2000" b="1" dirty="0"/>
              <a:t>格式的小工具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58E430F-E645-4E5B-A41F-9BC2B69A2857}"/>
              </a:ext>
            </a:extLst>
          </p:cNvPr>
          <p:cNvSpPr/>
          <p:nvPr/>
        </p:nvSpPr>
        <p:spPr bwMode="auto">
          <a:xfrm>
            <a:off x="2609069" y="5141191"/>
            <a:ext cx="2849212" cy="220266"/>
          </a:xfrm>
          <a:prstGeom prst="roundRect">
            <a:avLst>
              <a:gd name="adj" fmla="val 22981"/>
            </a:avLst>
          </a:prstGeom>
          <a:solidFill>
            <a:srgbClr val="F1C81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E499AC-4F66-43B6-9C54-183A3A2A91FA}"/>
              </a:ext>
            </a:extLst>
          </p:cNvPr>
          <p:cNvSpPr txBox="1"/>
          <p:nvPr/>
        </p:nvSpPr>
        <p:spPr>
          <a:xfrm>
            <a:off x="2721556" y="5042871"/>
            <a:ext cx="26432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答辩人：杜云</a:t>
            </a:r>
          </a:p>
        </p:txBody>
      </p:sp>
      <p:pic>
        <p:nvPicPr>
          <p:cNvPr id="3" name="5c00b8a8c4602">
            <a:hlinkClick r:id="" action="ppaction://media"/>
            <a:extLst>
              <a:ext uri="{FF2B5EF4-FFF2-40B4-BE49-F238E27FC236}">
                <a16:creationId xmlns:a16="http://schemas.microsoft.com/office/drawing/2014/main" id="{2826A523-370D-4FD4-90EA-227CC7505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4357" y="-1414492"/>
            <a:ext cx="243682" cy="24368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97DAD5-1D9F-4196-8345-F585526BA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51" y="2739097"/>
            <a:ext cx="794122" cy="7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2800" b="0" dirty="0">
              <a:solidFill>
                <a:schemeClr val="tx2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1"/>
            <a:ext cx="4546600" cy="872550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上传截图文件，转为</a:t>
            </a:r>
            <a:r>
              <a:rPr lang="en-US" altLang="zh-CN" sz="1400" b="1" dirty="0"/>
              <a:t>LaTeX</a:t>
            </a:r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利用</a:t>
            </a:r>
            <a:r>
              <a:rPr lang="en-US" altLang="zh-CN" sz="1400" b="1" dirty="0"/>
              <a:t>web</a:t>
            </a:r>
            <a:r>
              <a:rPr lang="zh-CN" altLang="en-US" sz="1400" b="1" dirty="0"/>
              <a:t>端的手写板，手写公式转为</a:t>
            </a:r>
            <a:r>
              <a:rPr lang="en-US" altLang="zh-CN" sz="1400" b="1" dirty="0"/>
              <a:t>LaTeX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9413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78495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78495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A6E516C-0544-4B8E-988C-8807399553E3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708E98-72D0-49D0-AFC5-F5A3C458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6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技术栈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0E3150-2D26-4CBF-8E0A-1ED07396E308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F6FAF8-B62A-4A74-959E-8D591A8B5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  <p:pic>
        <p:nvPicPr>
          <p:cNvPr id="14" name="图片 13" descr="图片包含 游戏机, 画&#10;&#10;描述已自动生成">
            <a:extLst>
              <a:ext uri="{FF2B5EF4-FFF2-40B4-BE49-F238E27FC236}">
                <a16:creationId xmlns:a16="http://schemas.microsoft.com/office/drawing/2014/main" id="{90D8B135-4716-4780-984B-CAC21594D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30" y="1949018"/>
            <a:ext cx="3990975" cy="1562100"/>
          </a:xfrm>
          <a:prstGeom prst="rect">
            <a:avLst/>
          </a:prstGeom>
        </p:spPr>
      </p:pic>
      <p:pic>
        <p:nvPicPr>
          <p:cNvPr id="16" name="图片 15" descr="图片包含 游戏机, 电脑, 灯光, 钟表&#10;&#10;描述已自动生成">
            <a:extLst>
              <a:ext uri="{FF2B5EF4-FFF2-40B4-BE49-F238E27FC236}">
                <a16:creationId xmlns:a16="http://schemas.microsoft.com/office/drawing/2014/main" id="{F6A52CF2-1C7F-4E36-9B56-CFF2EAA1B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77" y="2006907"/>
            <a:ext cx="2209800" cy="1905000"/>
          </a:xfrm>
          <a:prstGeom prst="rect">
            <a:avLst/>
          </a:prstGeom>
        </p:spPr>
      </p:pic>
      <p:pic>
        <p:nvPicPr>
          <p:cNvPr id="18" name="图片 17" descr="图片包含 游戏机, 钟表, 灯光&#10;&#10;描述已自动生成">
            <a:extLst>
              <a:ext uri="{FF2B5EF4-FFF2-40B4-BE49-F238E27FC236}">
                <a16:creationId xmlns:a16="http://schemas.microsoft.com/office/drawing/2014/main" id="{BD8275B9-A8DB-42ED-B5A1-CC330485F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15" y="4216708"/>
            <a:ext cx="3889604" cy="11160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306828-505A-41FE-8B73-168F5996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56" y="4443692"/>
            <a:ext cx="5580494" cy="11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3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06948D-5A8D-4F01-895A-389DECA9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13" y="1692566"/>
            <a:ext cx="4810125" cy="4352925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790B0681-EB04-4F21-9EF7-E7E0A5770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38" y="1218406"/>
            <a:ext cx="6443133" cy="4832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0E3150-2D26-4CBF-8E0A-1ED07396E308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F6FAF8-B62A-4A74-959E-8D591A8B5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8A13A9-D7B5-47D9-99D9-9D89A897422F}"/>
              </a:ext>
            </a:extLst>
          </p:cNvPr>
          <p:cNvSpPr txBox="1"/>
          <p:nvPr/>
        </p:nvSpPr>
        <p:spPr>
          <a:xfrm>
            <a:off x="1918458" y="6240461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选择图片上传识别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E47EBB-769C-4DE6-A8D7-5B9536A1AC97}"/>
              </a:ext>
            </a:extLst>
          </p:cNvPr>
          <p:cNvSpPr txBox="1"/>
          <p:nvPr/>
        </p:nvSpPr>
        <p:spPr>
          <a:xfrm>
            <a:off x="6580811" y="6262178"/>
            <a:ext cx="405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Surface</a:t>
            </a:r>
            <a:r>
              <a:rPr lang="zh-CN" altLang="en-US" dirty="0"/>
              <a:t>等触控设备手写公式识别</a:t>
            </a:r>
          </a:p>
        </p:txBody>
      </p:sp>
    </p:spTree>
    <p:extLst>
      <p:ext uri="{BB962C8B-B14F-4D97-AF65-F5344CB8AC3E}">
        <p14:creationId xmlns:p14="http://schemas.microsoft.com/office/powerpoint/2010/main" val="352414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37536" y="2342283"/>
            <a:ext cx="4535055" cy="656792"/>
          </a:xfrm>
        </p:spPr>
        <p:txBody>
          <a:bodyPr anchor="b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0"/>
            <a:ext cx="4546600" cy="1015623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前端</a:t>
            </a:r>
            <a:r>
              <a:rPr lang="en-US" altLang="zh-CN" sz="1400" b="1" dirty="0"/>
              <a:t>Vue</a:t>
            </a:r>
            <a:r>
              <a:rPr lang="zh-CN" altLang="en-US" sz="1400" b="1" dirty="0"/>
              <a:t>，后端</a:t>
            </a:r>
            <a:r>
              <a:rPr lang="en-US" altLang="zh-CN" sz="1400" b="1" dirty="0" err="1"/>
              <a:t>Flask+Pytorch</a:t>
            </a:r>
            <a:endParaRPr lang="en-US" altLang="zh-CN" sz="1400" b="1" dirty="0"/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/>
              <a:t>Azure GPU</a:t>
            </a:r>
            <a:r>
              <a:rPr lang="zh-CN" altLang="en-US" sz="1400" b="1" dirty="0"/>
              <a:t>服务器训练并部署</a:t>
            </a:r>
            <a:endParaRPr lang="en-US" altLang="zh-CN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8778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AB169E1-B310-43A1-AAB6-67DE51F6B43A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950F81-DCB5-4A86-B12C-908C2868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3533801" y="2875002"/>
            <a:ext cx="5122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6600" dirty="0">
                <a:solidFill>
                  <a:schemeClr val="accent1">
                    <a:lumMod val="50000"/>
                  </a:schemeClr>
                </a:solidFill>
              </a:rPr>
              <a:t>L</a:t>
            </a:r>
            <a:r>
              <a:rPr lang="en-US" altLang="zh-CN" sz="6600" baseline="3000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US" altLang="zh-CN" sz="66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altLang="zh-CN" sz="6600" baseline="-25000" dirty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US" altLang="zh-CN" sz="6600" dirty="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_OCR 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462D2F-0F3C-4640-8B78-04788C508D12}"/>
              </a:ext>
            </a:extLst>
          </p:cNvPr>
          <p:cNvSpPr txBox="1"/>
          <p:nvPr/>
        </p:nvSpPr>
        <p:spPr>
          <a:xfrm>
            <a:off x="4617268" y="4643021"/>
            <a:ext cx="403934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快来使用</a:t>
            </a:r>
            <a:r>
              <a:rPr lang="en-US" altLang="zh-CN" sz="2400" dirty="0">
                <a:solidFill>
                  <a:schemeClr val="accent3"/>
                </a:solidFill>
              </a:rPr>
              <a:t>L</a:t>
            </a:r>
            <a:r>
              <a:rPr lang="en-US" altLang="zh-CN" sz="2400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dirty="0">
                <a:solidFill>
                  <a:schemeClr val="accent3"/>
                </a:solidFill>
              </a:rPr>
              <a:t>T</a:t>
            </a:r>
            <a:r>
              <a:rPr lang="en-US" altLang="zh-CN" sz="2400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dirty="0">
                <a:solidFill>
                  <a:schemeClr val="accent3"/>
                </a:solidFill>
              </a:rPr>
              <a:t>X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_OCR</a:t>
            </a:r>
            <a:r>
              <a:rPr lang="zh-CN" altLang="en-US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！</a:t>
            </a:r>
            <a:endParaRPr lang="en-US" altLang="zh-CN" sz="2400" b="1" dirty="0">
              <a:solidFill>
                <a:srgbClr val="36A9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en-US" altLang="zh-CN" dirty="0">
                <a:hlinkClick r:id="rId2"/>
              </a:rPr>
              <a:t>http://137.117.109.254:3000/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A8F303-A891-42BB-89E8-2452CCDDE91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737C1E-C12F-4220-B199-D71CA478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37536" y="2342283"/>
            <a:ext cx="4535055" cy="656792"/>
          </a:xfrm>
        </p:spPr>
        <p:txBody>
          <a:bodyPr anchor="b"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未来的展望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0"/>
            <a:ext cx="4546600" cy="1015623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优化模型，提升算法性能</a:t>
            </a:r>
          </a:p>
          <a:p>
            <a:pPr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更加友好的</a:t>
            </a:r>
            <a:r>
              <a:rPr lang="en-US" altLang="zh-CN" sz="1400" b="1" dirty="0"/>
              <a:t>UI</a:t>
            </a:r>
            <a:r>
              <a:rPr lang="zh-CN" altLang="en-US" sz="1400" b="1" dirty="0"/>
              <a:t>以及更丰富的跨平台应用</a:t>
            </a:r>
            <a:endParaRPr lang="en-US" altLang="zh-CN" sz="1400" b="1" dirty="0"/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轻量化的模型加快推理速度</a:t>
            </a:r>
            <a:endParaRPr lang="en-US" altLang="zh-CN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8778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tx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BBFF96A-EABC-44F3-AE35-932FEB18720C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BE94CA-C9C3-4A97-8224-4E8619C0C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6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未来的展望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5B82906D-6C47-4520-AF38-344FD325A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3" y="1363663"/>
            <a:ext cx="2438400" cy="2438400"/>
          </a:xfrm>
          <a:prstGeom prst="rect">
            <a:avLst/>
          </a:prstGeom>
        </p:spPr>
      </p:pic>
      <p:pic>
        <p:nvPicPr>
          <p:cNvPr id="10" name="图片 9" descr="图片包含 游戏机, 鸟&#10;&#10;描述已自动生成">
            <a:extLst>
              <a:ext uri="{FF2B5EF4-FFF2-40B4-BE49-F238E27FC236}">
                <a16:creationId xmlns:a16="http://schemas.microsoft.com/office/drawing/2014/main" id="{3BBDF125-3984-421C-A3FA-D5BF8CCD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3" y="3716865"/>
            <a:ext cx="2438400" cy="2438400"/>
          </a:xfrm>
          <a:prstGeom prst="rect">
            <a:avLst/>
          </a:prstGeom>
        </p:spPr>
      </p:pic>
      <p:pic>
        <p:nvPicPr>
          <p:cNvPr id="12" name="图片 11" descr="图片包含 游戏机, 物体, 鸟&#10;&#10;描述已自动生成">
            <a:extLst>
              <a:ext uri="{FF2B5EF4-FFF2-40B4-BE49-F238E27FC236}">
                <a16:creationId xmlns:a16="http://schemas.microsoft.com/office/drawing/2014/main" id="{5D9A8FC6-C650-4DD0-8FF7-AB13271CD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23" y="1574799"/>
            <a:ext cx="2142066" cy="2142066"/>
          </a:xfrm>
          <a:prstGeom prst="rect">
            <a:avLst/>
          </a:prstGeom>
        </p:spPr>
      </p:pic>
      <p:pic>
        <p:nvPicPr>
          <p:cNvPr id="14" name="图片 13" descr="图片包含 游戏机, 画&#10;&#10;描述已自动生成">
            <a:extLst>
              <a:ext uri="{FF2B5EF4-FFF2-40B4-BE49-F238E27FC236}">
                <a16:creationId xmlns:a16="http://schemas.microsoft.com/office/drawing/2014/main" id="{1F16F4DA-8E1C-401B-8699-68480DEA8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02063"/>
            <a:ext cx="2438400" cy="2438400"/>
          </a:xfrm>
          <a:prstGeom prst="rect">
            <a:avLst/>
          </a:prstGeom>
        </p:spPr>
      </p:pic>
      <p:pic>
        <p:nvPicPr>
          <p:cNvPr id="16" name="图片 15" descr="图片包含 游戏机&#10;&#10;描述已自动生成">
            <a:extLst>
              <a:ext uri="{FF2B5EF4-FFF2-40B4-BE49-F238E27FC236}">
                <a16:creationId xmlns:a16="http://schemas.microsoft.com/office/drawing/2014/main" id="{32E3C036-22C7-4C9C-8E46-E38ABCC01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3651515"/>
            <a:ext cx="2438400" cy="2438400"/>
          </a:xfrm>
          <a:prstGeom prst="rect">
            <a:avLst/>
          </a:prstGeom>
        </p:spPr>
      </p:pic>
      <p:pic>
        <p:nvPicPr>
          <p:cNvPr id="18" name="图片 17" descr="图片包含 游戏机&#10;&#10;描述已自动生成">
            <a:extLst>
              <a:ext uri="{FF2B5EF4-FFF2-40B4-BE49-F238E27FC236}">
                <a16:creationId xmlns:a16="http://schemas.microsoft.com/office/drawing/2014/main" id="{C301D0E1-31CD-4A00-9FFA-69EEE5C8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467" y="1493214"/>
            <a:ext cx="2438400" cy="2438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183E11-7368-4A25-A1F9-E6FAAF68538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FB8A48-5D1B-482E-BB0B-18B62CE12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1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未来的展望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183E11-7368-4A25-A1F9-E6FAAF68538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FB8A48-5D1B-482E-BB0B-18B62CE12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6508D7-994A-40F2-8E85-72EB9FFB1663}"/>
              </a:ext>
            </a:extLst>
          </p:cNvPr>
          <p:cNvSpPr txBox="1"/>
          <p:nvPr/>
        </p:nvSpPr>
        <p:spPr>
          <a:xfrm>
            <a:off x="669924" y="4762426"/>
            <a:ext cx="39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优化模型，提升算法性能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尝试使用</a:t>
            </a: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state-of-the-art</a:t>
            </a:r>
            <a:r>
              <a:rPr lang="zh-CN" altLang="en-US" dirty="0"/>
              <a:t>的模型进行训练以及推理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FECACD-B637-431F-AA24-6CD4CF1AE60D}"/>
              </a:ext>
            </a:extLst>
          </p:cNvPr>
          <p:cNvSpPr txBox="1"/>
          <p:nvPr/>
        </p:nvSpPr>
        <p:spPr>
          <a:xfrm>
            <a:off x="4357571" y="4622565"/>
            <a:ext cx="4102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b="1" dirty="0"/>
              <a:t>更加友好的</a:t>
            </a:r>
            <a:r>
              <a:rPr lang="en-US" altLang="zh-CN" b="1" dirty="0"/>
              <a:t>UI</a:t>
            </a:r>
            <a:r>
              <a:rPr lang="zh-CN" altLang="en-US" b="1" dirty="0"/>
              <a:t>以及更丰富的跨平台应用</a:t>
            </a:r>
            <a:endParaRPr lang="en-US" altLang="zh-CN" b="1" dirty="0"/>
          </a:p>
          <a:p>
            <a:pPr lvl="0">
              <a:lnSpc>
                <a:spcPct val="150000"/>
              </a:lnSpc>
              <a:defRPr/>
            </a:pPr>
            <a:endParaRPr lang="en-US" altLang="zh-CN" b="1" dirty="0"/>
          </a:p>
          <a:p>
            <a:pPr lvl="0">
              <a:lnSpc>
                <a:spcPct val="150000"/>
              </a:lnSpc>
              <a:defRPr/>
            </a:pPr>
            <a:r>
              <a:rPr lang="zh-CN" altLang="en-US" dirty="0"/>
              <a:t>增加</a:t>
            </a:r>
            <a:r>
              <a:rPr lang="en-US" altLang="zh-CN" dirty="0"/>
              <a:t>IOS</a:t>
            </a:r>
            <a:r>
              <a:rPr lang="zh-CN" altLang="en-US" dirty="0"/>
              <a:t>端应用，尝试使用</a:t>
            </a:r>
            <a:r>
              <a:rPr lang="en-US" altLang="zh-CN" dirty="0" err="1"/>
              <a:t>CoreML</a:t>
            </a:r>
            <a:r>
              <a:rPr lang="zh-CN" altLang="en-US" dirty="0"/>
              <a:t>进行模型部署以及推理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40BA2B-2355-4830-AA8F-B4DB32A7E99B}"/>
              </a:ext>
            </a:extLst>
          </p:cNvPr>
          <p:cNvSpPr/>
          <p:nvPr/>
        </p:nvSpPr>
        <p:spPr>
          <a:xfrm>
            <a:off x="8733658" y="517792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轻量化的模型加快推理速度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448B4C-2CEB-4C1F-8B88-1A224E20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424" y="1168562"/>
            <a:ext cx="5719139" cy="329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6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滑雪&#10;&#10;自动生成的说明">
            <a:extLst>
              <a:ext uri="{FF2B5EF4-FFF2-40B4-BE49-F238E27FC236}">
                <a16:creationId xmlns:a16="http://schemas.microsoft.com/office/drawing/2014/main" id="{C8011CCC-BABE-473B-902D-55DC9BBCA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7052" y="-2677053"/>
            <a:ext cx="6837899" cy="12192002"/>
          </a:xfrm>
          <a:prstGeom prst="rect">
            <a:avLst/>
          </a:prstGeom>
        </p:spPr>
      </p:pic>
      <p:pic>
        <p:nvPicPr>
          <p:cNvPr id="9" name="图片 8" descr="图片包含 物体&#10;&#10;自动生成的说明">
            <a:extLst>
              <a:ext uri="{FF2B5EF4-FFF2-40B4-BE49-F238E27FC236}">
                <a16:creationId xmlns:a16="http://schemas.microsoft.com/office/drawing/2014/main" id="{E7141763-EA82-4869-B60D-F195D98F9A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0"/>
          <a:stretch/>
        </p:blipFill>
        <p:spPr>
          <a:xfrm>
            <a:off x="339369" y="-253186"/>
            <a:ext cx="6124938" cy="48517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FF26D2-A143-4824-A335-4FE15CA15D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0" t="37481" r="2221" b="7852"/>
          <a:stretch/>
        </p:blipFill>
        <p:spPr>
          <a:xfrm>
            <a:off x="6936907" y="837822"/>
            <a:ext cx="4789115" cy="5182357"/>
          </a:xfrm>
          <a:prstGeom prst="rect">
            <a:avLst/>
          </a:prstGeom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59F014-6BE8-47A9-808D-1D8B9296AC1B}"/>
              </a:ext>
            </a:extLst>
          </p:cNvPr>
          <p:cNvSpPr txBox="1"/>
          <p:nvPr/>
        </p:nvSpPr>
        <p:spPr>
          <a:xfrm>
            <a:off x="1765995" y="2802476"/>
            <a:ext cx="53938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6600" b="1" dirty="0">
                <a:solidFill>
                  <a:prstClr val="black">
                    <a:lumMod val="75000"/>
                    <a:lumOff val="25000"/>
                  </a:prst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感谢聆听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58E430F-E645-4E5B-A41F-9BC2B69A2857}"/>
              </a:ext>
            </a:extLst>
          </p:cNvPr>
          <p:cNvSpPr/>
          <p:nvPr/>
        </p:nvSpPr>
        <p:spPr bwMode="auto">
          <a:xfrm>
            <a:off x="2681962" y="4981703"/>
            <a:ext cx="2849212" cy="220266"/>
          </a:xfrm>
          <a:prstGeom prst="roundRect">
            <a:avLst>
              <a:gd name="adj" fmla="val 22981"/>
            </a:avLst>
          </a:prstGeom>
          <a:solidFill>
            <a:srgbClr val="F1C81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41275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rgbClr val="74808C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E499AC-4F66-43B6-9C54-183A3A2A91FA}"/>
              </a:ext>
            </a:extLst>
          </p:cNvPr>
          <p:cNvSpPr txBox="1"/>
          <p:nvPr/>
        </p:nvSpPr>
        <p:spPr>
          <a:xfrm>
            <a:off x="2794450" y="4883382"/>
            <a:ext cx="26432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2700" b="1" dirty="0">
                <a:solidFill>
                  <a:prstClr val="black">
                    <a:lumMod val="75000"/>
                    <a:lumOff val="25000"/>
                  </a:prst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答辩人：杜云</a:t>
            </a:r>
          </a:p>
        </p:txBody>
      </p:sp>
    </p:spTree>
    <p:extLst>
      <p:ext uri="{BB962C8B-B14F-4D97-AF65-F5344CB8AC3E}">
        <p14:creationId xmlns:p14="http://schemas.microsoft.com/office/powerpoint/2010/main" val="57220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天空, 滑雪&#10;&#10;自动生成的说明">
            <a:extLst>
              <a:ext uri="{FF2B5EF4-FFF2-40B4-BE49-F238E27FC236}">
                <a16:creationId xmlns:a16="http://schemas.microsoft.com/office/drawing/2014/main" id="{132E0733-4975-4EAB-8C0C-A695E1624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7049" y="-2677051"/>
            <a:ext cx="6837899" cy="1219200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5B9E8300-E107-45BA-A283-B654C0314673}"/>
              </a:ext>
            </a:extLst>
          </p:cNvPr>
          <p:cNvSpPr/>
          <p:nvPr/>
        </p:nvSpPr>
        <p:spPr bwMode="auto">
          <a:xfrm>
            <a:off x="4733782" y="1438014"/>
            <a:ext cx="3152798" cy="220266"/>
          </a:xfrm>
          <a:prstGeom prst="roundRect">
            <a:avLst>
              <a:gd name="adj" fmla="val 22981"/>
            </a:avLst>
          </a:prstGeom>
          <a:solidFill>
            <a:srgbClr val="F1C81C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19050" tIns="19050" rIns="19050" bIns="1905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1275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74808C"/>
              </a:solidFill>
              <a:effectLst/>
              <a:uLnTx/>
              <a:uFillTx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22EBDD-D4A8-439F-9FC0-0502175C6BCD}"/>
              </a:ext>
            </a:extLst>
          </p:cNvPr>
          <p:cNvSpPr txBox="1"/>
          <p:nvPr/>
        </p:nvSpPr>
        <p:spPr>
          <a:xfrm>
            <a:off x="4846269" y="1235224"/>
            <a:ext cx="289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CONTENT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仓耳玄三M W05" panose="02020400000000000000" pitchFamily="18" charset="-122"/>
              <a:ea typeface="仓耳玄三M W05" panose="02020400000000000000" pitchFamily="18" charset="-122"/>
              <a:cs typeface="+mn-cs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E7CD6A7-9513-4CD4-8054-E88809029DBC}"/>
              </a:ext>
            </a:extLst>
          </p:cNvPr>
          <p:cNvSpPr/>
          <p:nvPr/>
        </p:nvSpPr>
        <p:spPr>
          <a:xfrm>
            <a:off x="2387588" y="3240723"/>
            <a:ext cx="2844316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快来使用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L</a:t>
            </a:r>
            <a:r>
              <a:rPr lang="en-US" altLang="zh-CN" sz="1400" b="1" baseline="30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altLang="zh-CN" sz="1400" b="1" baseline="-25000" dirty="0">
                <a:solidFill>
                  <a:schemeClr val="accent3">
                    <a:lumMod val="75000"/>
                  </a:schemeClr>
                </a:solidFill>
              </a:rPr>
              <a:t>E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r>
              <a:rPr lang="en-US" altLang="zh-CN" sz="14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_OCR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A693">
                  <a:lumMod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D92CBA28-D5C0-4711-8DF0-527E25CFA859}"/>
              </a:ext>
            </a:extLst>
          </p:cNvPr>
          <p:cNvGrpSpPr/>
          <p:nvPr/>
        </p:nvGrpSpPr>
        <p:grpSpPr>
          <a:xfrm>
            <a:off x="1294739" y="2949566"/>
            <a:ext cx="823518" cy="582315"/>
            <a:chOff x="3344164" y="3119525"/>
            <a:chExt cx="1647036" cy="1164630"/>
          </a:xfrm>
        </p:grpSpPr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F01E318C-7801-4ED8-8890-5297C40628F6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CB4AB088-0583-4D9D-987D-819EA07C1E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x-non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01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4CC4D13-7F59-45A8-B71A-519C11504872}"/>
              </a:ext>
            </a:extLst>
          </p:cNvPr>
          <p:cNvSpPr txBox="1"/>
          <p:nvPr/>
        </p:nvSpPr>
        <p:spPr>
          <a:xfrm>
            <a:off x="2387588" y="2732891"/>
            <a:ext cx="2165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项目简介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27AF5697-F62F-4511-A674-BCD60AF328A4}"/>
              </a:ext>
            </a:extLst>
          </p:cNvPr>
          <p:cNvSpPr/>
          <p:nvPr/>
        </p:nvSpPr>
        <p:spPr>
          <a:xfrm>
            <a:off x="7895316" y="3240723"/>
            <a:ext cx="3831017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上传截图文件，转为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L</a:t>
            </a:r>
            <a:r>
              <a:rPr lang="en-US" altLang="zh-CN" sz="1400" b="1" baseline="30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altLang="zh-CN" sz="1400" b="1" baseline="-25000" dirty="0">
                <a:solidFill>
                  <a:schemeClr val="accent3">
                    <a:lumMod val="75000"/>
                  </a:schemeClr>
                </a:solidFill>
              </a:rPr>
              <a:t>E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X</a:t>
            </a:r>
          </a:p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利用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web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端的手写板，手写公式转为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L</a:t>
            </a:r>
            <a:r>
              <a:rPr lang="en-US" altLang="zh-CN" sz="1400" b="1" baseline="30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T</a:t>
            </a:r>
            <a:r>
              <a:rPr lang="en-US" altLang="zh-CN" sz="1400" b="1" baseline="-25000" dirty="0">
                <a:solidFill>
                  <a:schemeClr val="accent3">
                    <a:lumMod val="75000"/>
                  </a:schemeClr>
                </a:solidFill>
              </a:rPr>
              <a:t>E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X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D9F88E2F-3847-48B2-BA22-21EA02EB2287}"/>
              </a:ext>
            </a:extLst>
          </p:cNvPr>
          <p:cNvGrpSpPr/>
          <p:nvPr/>
        </p:nvGrpSpPr>
        <p:grpSpPr>
          <a:xfrm>
            <a:off x="6802467" y="2949566"/>
            <a:ext cx="823518" cy="582315"/>
            <a:chOff x="3344164" y="3119525"/>
            <a:chExt cx="1647036" cy="1164630"/>
          </a:xfrm>
        </p:grpSpPr>
        <p:sp>
          <p:nvSpPr>
            <p:cNvPr id="28" name="Rectangle 13">
              <a:extLst>
                <a:ext uri="{FF2B5EF4-FFF2-40B4-BE49-F238E27FC236}">
                  <a16:creationId xmlns:a16="http://schemas.microsoft.com/office/drawing/2014/main" id="{35A45073-5A1D-47C5-9C77-6B3247351963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F612D523-0825-45E4-832D-7B8027BDDB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02</a:t>
              </a:r>
              <a:endParaRPr kumimoji="0" lang="en-US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  <a:sym typeface="Poppins Medium" charset="0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E3D3D276-D494-4909-8EE5-BC2414A3706D}"/>
              </a:ext>
            </a:extLst>
          </p:cNvPr>
          <p:cNvSpPr txBox="1"/>
          <p:nvPr/>
        </p:nvSpPr>
        <p:spPr>
          <a:xfrm>
            <a:off x="7895315" y="2732891"/>
            <a:ext cx="21651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功能介绍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9AAA4A6B-099E-478F-95C1-D5D096D8DC03}"/>
              </a:ext>
            </a:extLst>
          </p:cNvPr>
          <p:cNvGrpSpPr/>
          <p:nvPr/>
        </p:nvGrpSpPr>
        <p:grpSpPr>
          <a:xfrm>
            <a:off x="1286003" y="4417155"/>
            <a:ext cx="823518" cy="582315"/>
            <a:chOff x="3344164" y="3119525"/>
            <a:chExt cx="1647036" cy="1164630"/>
          </a:xfrm>
        </p:grpSpPr>
        <p:sp>
          <p:nvSpPr>
            <p:cNvPr id="33" name="Rectangle 13">
              <a:extLst>
                <a:ext uri="{FF2B5EF4-FFF2-40B4-BE49-F238E27FC236}">
                  <a16:creationId xmlns:a16="http://schemas.microsoft.com/office/drawing/2014/main" id="{6B39C3EE-3CDA-48A1-B94E-910BB327C286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7E1FA67E-73F2-4659-ACCB-870DAF255FC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03</a:t>
              </a:r>
              <a:endParaRPr kumimoji="0" lang="en-US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  <a:sym typeface="Poppins Medium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2BE5412A-6D49-40C6-B755-FE4C235BB922}"/>
              </a:ext>
            </a:extLst>
          </p:cNvPr>
          <p:cNvSpPr txBox="1"/>
          <p:nvPr/>
        </p:nvSpPr>
        <p:spPr>
          <a:xfrm>
            <a:off x="2378851" y="4200480"/>
            <a:ext cx="2109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Demo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演示</a:t>
            </a:r>
          </a:p>
        </p:txBody>
      </p:sp>
      <p:grpSp>
        <p:nvGrpSpPr>
          <p:cNvPr id="37" name="Group 3">
            <a:extLst>
              <a:ext uri="{FF2B5EF4-FFF2-40B4-BE49-F238E27FC236}">
                <a16:creationId xmlns:a16="http://schemas.microsoft.com/office/drawing/2014/main" id="{E1303A5C-A285-4423-8F6D-FF9DCC338387}"/>
              </a:ext>
            </a:extLst>
          </p:cNvPr>
          <p:cNvGrpSpPr/>
          <p:nvPr/>
        </p:nvGrpSpPr>
        <p:grpSpPr>
          <a:xfrm>
            <a:off x="6793731" y="4417155"/>
            <a:ext cx="823518" cy="582315"/>
            <a:chOff x="3344164" y="3119525"/>
            <a:chExt cx="1647036" cy="1164630"/>
          </a:xfrm>
        </p:grpSpPr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1CD2F23B-B557-4811-998B-7403E55437A2}"/>
                </a:ext>
              </a:extLst>
            </p:cNvPr>
            <p:cNvSpPr/>
            <p:nvPr/>
          </p:nvSpPr>
          <p:spPr bwMode="auto">
            <a:xfrm rot="2700000">
              <a:off x="3585368" y="3509480"/>
              <a:ext cx="1164630" cy="384720"/>
            </a:xfrm>
            <a:prstGeom prst="rect">
              <a:avLst/>
            </a:prstGeom>
            <a:solidFill>
              <a:srgbClr val="F1C81C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19050" tIns="19050" rIns="19050" bIns="1905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41275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4808C"/>
                </a:solidFill>
                <a:effectLst/>
                <a:uLnTx/>
                <a:uFillTx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9" name="Text Box 3">
              <a:extLst>
                <a:ext uri="{FF2B5EF4-FFF2-40B4-BE49-F238E27FC236}">
                  <a16:creationId xmlns:a16="http://schemas.microsoft.com/office/drawing/2014/main" id="{0F68AE3A-6621-4789-99FC-02E4DA0D0E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4164" y="3219593"/>
              <a:ext cx="1647036" cy="75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charset="0"/>
                  <a:ea typeface="Raleway" charset="0"/>
                  <a:cs typeface="Raleway" charset="0"/>
                  <a:sym typeface="Poppins Medium" charset="0"/>
                </a:rPr>
                <a:t>04</a:t>
              </a:r>
              <a:endParaRPr kumimoji="0" lang="en-US" altLang="x-none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charset="0"/>
                <a:ea typeface="Raleway" charset="0"/>
                <a:cs typeface="Raleway" charset="0"/>
                <a:sym typeface="Poppins Medium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F89C61F6-B39F-438D-A33B-A177EA2B741C}"/>
              </a:ext>
            </a:extLst>
          </p:cNvPr>
          <p:cNvSpPr txBox="1"/>
          <p:nvPr/>
        </p:nvSpPr>
        <p:spPr>
          <a:xfrm>
            <a:off x="7886580" y="4200480"/>
            <a:ext cx="2109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仓耳玄三M W05" panose="02020400000000000000" pitchFamily="18" charset="-122"/>
                <a:ea typeface="仓耳玄三M W05" panose="02020400000000000000" pitchFamily="18" charset="-122"/>
                <a:cs typeface="+mn-cs"/>
              </a:rPr>
              <a:t>未来展望</a:t>
            </a: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E07365B8-3117-4940-BBCA-7E38B8AF5104}"/>
              </a:ext>
            </a:extLst>
          </p:cNvPr>
          <p:cNvSpPr/>
          <p:nvPr/>
        </p:nvSpPr>
        <p:spPr>
          <a:xfrm>
            <a:off x="7923811" y="4818507"/>
            <a:ext cx="2844316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优化模型，提升算法性能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0A693">
                  <a:lumMod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更加友好的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0A693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UI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B372B7-C5D7-4551-8BFE-FAB48E04F253}"/>
              </a:ext>
            </a:extLst>
          </p:cNvPr>
          <p:cNvSpPr/>
          <p:nvPr/>
        </p:nvSpPr>
        <p:spPr>
          <a:xfrm>
            <a:off x="2282834" y="4754479"/>
            <a:ext cx="3620815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</a:rPr>
              <a:t>前端</a:t>
            </a: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Vue</a:t>
            </a: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</a:rPr>
              <a:t>，后端</a:t>
            </a:r>
            <a:r>
              <a:rPr lang="en-US" altLang="zh-CN" sz="1400" b="1" dirty="0" err="1">
                <a:solidFill>
                  <a:schemeClr val="accent3">
                    <a:lumMod val="75000"/>
                  </a:schemeClr>
                </a:solidFill>
              </a:rPr>
              <a:t>Flask+Pytorch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olidFill>
                  <a:schemeClr val="accent3">
                    <a:lumMod val="75000"/>
                  </a:schemeClr>
                </a:solidFill>
              </a:rPr>
              <a:t>Azure GPU</a:t>
            </a:r>
            <a:r>
              <a:rPr lang="zh-CN" altLang="en-US" sz="1400" b="1" dirty="0">
                <a:solidFill>
                  <a:schemeClr val="accent3">
                    <a:lumMod val="75000"/>
                  </a:schemeClr>
                </a:solidFill>
              </a:rPr>
              <a:t>服务器训练并部署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28A4DE6-CC58-47DF-A4F8-451A92F65A96}"/>
              </a:ext>
            </a:extLst>
          </p:cNvPr>
          <p:cNvSpPr/>
          <p:nvPr/>
        </p:nvSpPr>
        <p:spPr>
          <a:xfrm>
            <a:off x="673100" y="2882900"/>
            <a:ext cx="11518900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12030" y="2341043"/>
            <a:ext cx="4535055" cy="656792"/>
          </a:xfrm>
        </p:spPr>
        <p:txBody>
          <a:bodyPr anchor="b"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806257" y="3115250"/>
            <a:ext cx="4546600" cy="1015623"/>
          </a:xfrm>
        </p:spPr>
        <p:txBody>
          <a:bodyPr>
            <a:normAutofit/>
          </a:bodyPr>
          <a:lstStyle/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快来使用</a:t>
            </a:r>
            <a:r>
              <a:rPr lang="en-US" altLang="zh-CN" sz="1400" b="1" dirty="0"/>
              <a:t>L</a:t>
            </a:r>
            <a:r>
              <a:rPr lang="en-US" altLang="zh-CN" sz="1400" b="1" baseline="30000" dirty="0"/>
              <a:t>A</a:t>
            </a:r>
            <a:r>
              <a:rPr lang="en-US" altLang="zh-CN" sz="1400" b="1" dirty="0"/>
              <a:t>T</a:t>
            </a:r>
            <a:r>
              <a:rPr lang="en-US" altLang="zh-CN" sz="1400" b="1" baseline="-25000" dirty="0"/>
              <a:t>E</a:t>
            </a:r>
            <a:r>
              <a:rPr lang="en-US" altLang="zh-CN" sz="1400" b="1" dirty="0"/>
              <a:t>X _OCR</a:t>
            </a:r>
            <a:r>
              <a:rPr lang="zh-CN" altLang="en-US" sz="1400" b="1" dirty="0"/>
              <a:t>！</a:t>
            </a:r>
            <a:endParaRPr lang="en-US" altLang="zh-CN" sz="1400" b="1" dirty="0"/>
          </a:p>
          <a:p>
            <a:pPr lvl="0" indent="-1714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/>
              <a:t>前端</a:t>
            </a:r>
            <a:r>
              <a:rPr lang="en-US" altLang="zh-CN" sz="1400" b="1" dirty="0"/>
              <a:t>Vue</a:t>
            </a:r>
            <a:r>
              <a:rPr lang="zh-CN" altLang="en-US" sz="1400" b="1" dirty="0"/>
              <a:t>，后端</a:t>
            </a:r>
            <a:r>
              <a:rPr lang="en-US" altLang="zh-CN" sz="1400" b="1" dirty="0" err="1"/>
              <a:t>Flask+Pytorch</a:t>
            </a:r>
            <a:endParaRPr lang="en-US" altLang="zh-CN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BE1EAA-DA91-4B9A-837F-78A0ED20EE18}"/>
              </a:ext>
            </a:extLst>
          </p:cNvPr>
          <p:cNvSpPr txBox="1"/>
          <p:nvPr/>
        </p:nvSpPr>
        <p:spPr>
          <a:xfrm>
            <a:off x="3294136" y="2482121"/>
            <a:ext cx="958620" cy="1271872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78495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778495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AB374A7-46FA-4001-98D2-9D2A4E9A7A15}"/>
              </a:ext>
            </a:extLst>
          </p:cNvPr>
          <p:cNvCxnSpPr>
            <a:cxnSpLocks/>
          </p:cNvCxnSpPr>
          <p:nvPr/>
        </p:nvCxnSpPr>
        <p:spPr>
          <a:xfrm>
            <a:off x="4655673" y="2543881"/>
            <a:ext cx="0" cy="1152144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75D5DDA-DA09-4DC9-AD60-42D32C986055}"/>
              </a:ext>
            </a:extLst>
          </p:cNvPr>
          <p:cNvSpPr txBox="1"/>
          <p:nvPr/>
        </p:nvSpPr>
        <p:spPr>
          <a:xfrm>
            <a:off x="1083076" y="397716"/>
            <a:ext cx="2204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chemeClr val="accent3"/>
                </a:solidFill>
              </a:rPr>
              <a:t>L</a:t>
            </a:r>
            <a:r>
              <a:rPr lang="en-US" altLang="zh-CN" sz="2400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b="1" dirty="0">
                <a:solidFill>
                  <a:schemeClr val="accent3"/>
                </a:solidFill>
              </a:rPr>
              <a:t>T</a:t>
            </a:r>
            <a:r>
              <a:rPr lang="en-US" altLang="zh-CN" sz="2400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b="1" dirty="0">
                <a:solidFill>
                  <a:schemeClr val="accent3"/>
                </a:solidFill>
              </a:rPr>
              <a:t>X_OCR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DC3E03-F0E3-4723-9AAA-DABA4DE9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0" y="355006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L</a:t>
            </a:r>
            <a:r>
              <a:rPr lang="en-US" altLang="zh-CN" baseline="30000" dirty="0"/>
              <a:t>A</a:t>
            </a:r>
            <a:r>
              <a:rPr lang="en-US" altLang="zh-CN" dirty="0"/>
              <a:t>T</a:t>
            </a:r>
            <a:r>
              <a:rPr lang="en-US" altLang="zh-CN" baseline="-25000" dirty="0"/>
              <a:t>E</a:t>
            </a:r>
            <a:r>
              <a:rPr lang="en-US" altLang="zh-CN" dirty="0"/>
              <a:t>X</a:t>
            </a:r>
            <a:r>
              <a:rPr lang="zh-CN" altLang="en-US" dirty="0"/>
              <a:t>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E736C-2B06-4107-8403-3E2DAC694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  <p:sp>
        <p:nvSpPr>
          <p:cNvPr id="9" name="AutoShape 2" descr="preview">
            <a:extLst>
              <a:ext uri="{FF2B5EF4-FFF2-40B4-BE49-F238E27FC236}">
                <a16:creationId xmlns:a16="http://schemas.microsoft.com/office/drawing/2014/main" id="{125834D3-1BA8-4D5E-B300-3FB07D6D0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2543" y="2178552"/>
            <a:ext cx="200045" cy="2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69818E9-3215-43BC-918E-73C4AABB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69" y="1117577"/>
            <a:ext cx="8304871" cy="54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L</a:t>
            </a:r>
            <a:r>
              <a:rPr lang="en-US" altLang="zh-CN" baseline="30000" dirty="0"/>
              <a:t>A</a:t>
            </a:r>
            <a:r>
              <a:rPr lang="en-US" altLang="zh-CN" dirty="0"/>
              <a:t>T</a:t>
            </a:r>
            <a:r>
              <a:rPr lang="en-US" altLang="zh-CN" baseline="-25000" dirty="0"/>
              <a:t>E</a:t>
            </a:r>
            <a:r>
              <a:rPr lang="en-US" altLang="zh-CN" dirty="0"/>
              <a:t>X</a:t>
            </a:r>
            <a:r>
              <a:rPr lang="zh-CN" altLang="en-US" dirty="0"/>
              <a:t>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E736C-2B06-4107-8403-3E2DAC694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  <p:sp>
        <p:nvSpPr>
          <p:cNvPr id="9" name="AutoShape 2" descr="preview">
            <a:extLst>
              <a:ext uri="{FF2B5EF4-FFF2-40B4-BE49-F238E27FC236}">
                <a16:creationId xmlns:a16="http://schemas.microsoft.com/office/drawing/2014/main" id="{125834D3-1BA8-4D5E-B300-3FB07D6D0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2543" y="2178552"/>
            <a:ext cx="200045" cy="2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263DAECE-CDC3-43B2-AF08-A496C30CE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96" y="1088624"/>
            <a:ext cx="7166268" cy="598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130010B-AEFF-4927-BFCC-EAEDC3C7DAE7}"/>
              </a:ext>
            </a:extLst>
          </p:cNvPr>
          <p:cNvSpPr txBox="1"/>
          <p:nvPr/>
        </p:nvSpPr>
        <p:spPr>
          <a:xfrm>
            <a:off x="985114" y="2091937"/>
            <a:ext cx="48208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</a:t>
            </a:r>
            <a:r>
              <a:rPr lang="en-US" altLang="zh-CN" sz="28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documentclass</a:t>
            </a:r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[UTF8]{</a:t>
            </a:r>
            <a:r>
              <a:rPr lang="en-US" altLang="zh-CN" sz="28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ctexart</a:t>
            </a:r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} </a:t>
            </a:r>
          </a:p>
          <a:p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</a:t>
            </a:r>
            <a:r>
              <a:rPr lang="en-US" altLang="zh-CN" sz="28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usepackage</a:t>
            </a:r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{</a:t>
            </a:r>
            <a:r>
              <a:rPr lang="en-US" altLang="zh-CN" sz="28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amsmath</a:t>
            </a:r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} </a:t>
            </a:r>
          </a:p>
          <a:p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\begin{document}</a:t>
            </a:r>
          </a:p>
          <a:p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\title{</a:t>
            </a:r>
            <a:r>
              <a:rPr lang="zh-CN" altLang="en-US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杂谈勾股定理</a:t>
            </a:r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} </a:t>
            </a:r>
          </a:p>
          <a:p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\author{</a:t>
            </a:r>
            <a:r>
              <a:rPr lang="zh-CN" altLang="en-US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张三</a:t>
            </a:r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} </a:t>
            </a:r>
          </a:p>
          <a:p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\date{\today} </a:t>
            </a:r>
          </a:p>
          <a:p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</a:t>
            </a:r>
            <a:r>
              <a:rPr lang="en-US" altLang="zh-CN" sz="28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maketitle</a:t>
            </a:r>
            <a:endParaRPr lang="en-US" altLang="zh-CN" sz="28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r>
              <a:rPr lang="en-US" altLang="zh-CN" sz="2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\end{document}</a:t>
            </a:r>
            <a:endParaRPr lang="zh-CN" altLang="en-US" sz="28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4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L</a:t>
            </a:r>
            <a:r>
              <a:rPr lang="en-US" altLang="zh-CN" baseline="30000" dirty="0"/>
              <a:t>A</a:t>
            </a:r>
            <a:r>
              <a:rPr lang="en-US" altLang="zh-CN" dirty="0"/>
              <a:t>T</a:t>
            </a:r>
            <a:r>
              <a:rPr lang="en-US" altLang="zh-CN" baseline="-25000" dirty="0"/>
              <a:t>E</a:t>
            </a:r>
            <a:r>
              <a:rPr lang="en-US" altLang="zh-CN" dirty="0"/>
              <a:t>X</a:t>
            </a:r>
            <a:r>
              <a:rPr lang="zh-CN" altLang="en-US" dirty="0"/>
              <a:t>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E736C-2B06-4107-8403-3E2DAC694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  <p:sp>
        <p:nvSpPr>
          <p:cNvPr id="9" name="AutoShape 2" descr="preview">
            <a:extLst>
              <a:ext uri="{FF2B5EF4-FFF2-40B4-BE49-F238E27FC236}">
                <a16:creationId xmlns:a16="http://schemas.microsoft.com/office/drawing/2014/main" id="{125834D3-1BA8-4D5E-B300-3FB07D6D0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72543" y="2178552"/>
            <a:ext cx="200045" cy="2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1200C9-69FD-4A64-82CE-62525BCD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95" y="2278574"/>
            <a:ext cx="9495819" cy="22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0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912F44-E960-45F3-B416-C027C4B34F5F}"/>
              </a:ext>
            </a:extLst>
          </p:cNvPr>
          <p:cNvSpPr txBox="1"/>
          <p:nvPr/>
        </p:nvSpPr>
        <p:spPr>
          <a:xfrm>
            <a:off x="3533801" y="2875002"/>
            <a:ext cx="5122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6600" dirty="0"/>
              <a:t>L</a:t>
            </a:r>
            <a:r>
              <a:rPr lang="en-US" altLang="zh-CN" sz="6600" baseline="30000" dirty="0"/>
              <a:t>A</a:t>
            </a:r>
            <a:r>
              <a:rPr lang="en-US" altLang="zh-CN" sz="6600" dirty="0"/>
              <a:t>T</a:t>
            </a:r>
            <a:r>
              <a:rPr lang="en-US" altLang="zh-CN" sz="6600" baseline="-25000" dirty="0"/>
              <a:t>E</a:t>
            </a:r>
            <a:r>
              <a:rPr lang="en-US" altLang="zh-CN" sz="6600" dirty="0"/>
              <a:t>X</a:t>
            </a: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_OCR 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462D2F-0F3C-4640-8B78-04788C508D12}"/>
              </a:ext>
            </a:extLst>
          </p:cNvPr>
          <p:cNvSpPr txBox="1"/>
          <p:nvPr/>
        </p:nvSpPr>
        <p:spPr>
          <a:xfrm>
            <a:off x="4617268" y="4643021"/>
            <a:ext cx="403934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快来使用</a:t>
            </a:r>
            <a:r>
              <a:rPr lang="en-US" altLang="zh-CN" sz="2400" dirty="0">
                <a:solidFill>
                  <a:schemeClr val="accent3"/>
                </a:solidFill>
              </a:rPr>
              <a:t>L</a:t>
            </a:r>
            <a:r>
              <a:rPr lang="en-US" altLang="zh-CN" sz="2400" baseline="30000" dirty="0">
                <a:solidFill>
                  <a:schemeClr val="accent3"/>
                </a:solidFill>
              </a:rPr>
              <a:t>A</a:t>
            </a:r>
            <a:r>
              <a:rPr lang="en-US" altLang="zh-CN" sz="2400" dirty="0">
                <a:solidFill>
                  <a:schemeClr val="accent3"/>
                </a:solidFill>
              </a:rPr>
              <a:t>T</a:t>
            </a:r>
            <a:r>
              <a:rPr lang="en-US" altLang="zh-CN" sz="2400" baseline="-25000" dirty="0">
                <a:solidFill>
                  <a:schemeClr val="accent3"/>
                </a:solidFill>
              </a:rPr>
              <a:t>E</a:t>
            </a:r>
            <a:r>
              <a:rPr lang="en-US" altLang="zh-CN" sz="2400" dirty="0">
                <a:solidFill>
                  <a:schemeClr val="accent3"/>
                </a:solidFill>
              </a:rPr>
              <a:t>X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_OCR</a:t>
            </a:r>
            <a:r>
              <a:rPr lang="zh-CN" altLang="en-US" sz="2400" b="1" dirty="0">
                <a:solidFill>
                  <a:srgbClr val="36A9A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！</a:t>
            </a:r>
            <a:endParaRPr lang="en-US" altLang="zh-CN" sz="2400" b="1" dirty="0">
              <a:solidFill>
                <a:srgbClr val="36A9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en-US" altLang="zh-CN" dirty="0">
                <a:hlinkClick r:id="rId2"/>
              </a:rPr>
              <a:t>http://137.117.109.254:3000/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A8F303-A891-42BB-89E8-2452CCDDE91F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737C1E-C12F-4220-B199-D71CA478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2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05BB50-57A3-43C2-B982-6FDA74283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70" y="1164165"/>
            <a:ext cx="4469557" cy="55541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9041C84-032A-478F-B342-961A63A60A39}"/>
              </a:ext>
            </a:extLst>
          </p:cNvPr>
          <p:cNvSpPr/>
          <p:nvPr/>
        </p:nvSpPr>
        <p:spPr>
          <a:xfrm>
            <a:off x="5240867" y="3033291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Multi-Scale Attention with Dense Encoder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forHandwritten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Mathematical Expression Recognition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B01A23-4481-4F21-9E96-30D80144A7D7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3B0F4E-898D-40D3-B847-F040C138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92502D-3A30-4089-9C2C-271E1A78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317" y="1105454"/>
            <a:ext cx="6581775" cy="5676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FDE5FF-265A-4E57-9F60-A6E46EA9BA9A}"/>
              </a:ext>
            </a:extLst>
          </p:cNvPr>
          <p:cNvSpPr txBox="1"/>
          <p:nvPr/>
        </p:nvSpPr>
        <p:spPr>
          <a:xfrm>
            <a:off x="9978501" y="541538"/>
            <a:ext cx="1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>
                <a:solidFill>
                  <a:schemeClr val="accent3"/>
                </a:solidFill>
              </a:rPr>
              <a:t>L</a:t>
            </a:r>
            <a:r>
              <a:rPr lang="en-US" altLang="zh-CN" b="1" baseline="30000" dirty="0">
                <a:solidFill>
                  <a:schemeClr val="accent3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T</a:t>
            </a:r>
            <a:r>
              <a:rPr lang="en-US" altLang="zh-CN" b="1" baseline="-25000" dirty="0">
                <a:solidFill>
                  <a:schemeClr val="accent3"/>
                </a:solidFill>
              </a:rPr>
              <a:t>E</a:t>
            </a:r>
            <a:r>
              <a:rPr lang="en-US" altLang="zh-CN" b="1" dirty="0">
                <a:solidFill>
                  <a:schemeClr val="accent3"/>
                </a:solidFill>
              </a:rPr>
              <a:t>X_OCR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BEB03C-97BB-46CC-AF5A-BCE0FF8E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15" y="452661"/>
            <a:ext cx="547086" cy="5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388</Words>
  <Application>Microsoft Office PowerPoint</Application>
  <PresentationFormat>宽屏</PresentationFormat>
  <Paragraphs>96</Paragraphs>
  <Slides>18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Poppins</vt:lpstr>
      <vt:lpstr>Raleway</vt:lpstr>
      <vt:lpstr>仓耳玄三M W05</vt:lpstr>
      <vt:lpstr>等线</vt:lpstr>
      <vt:lpstr>等线 Light</vt:lpstr>
      <vt:lpstr>微软雅黑</vt:lpstr>
      <vt:lpstr>Arial</vt:lpstr>
      <vt:lpstr>Impact</vt:lpstr>
      <vt:lpstr>Mongolian Baiti</vt:lpstr>
      <vt:lpstr>Office 主题​​</vt:lpstr>
      <vt:lpstr>主题5</vt:lpstr>
      <vt:lpstr>PowerPoint 演示文稿</vt:lpstr>
      <vt:lpstr>PowerPoint 演示文稿</vt:lpstr>
      <vt:lpstr>项目简介</vt:lpstr>
      <vt:lpstr>LATEX介绍</vt:lpstr>
      <vt:lpstr>LATEX介绍</vt:lpstr>
      <vt:lpstr>LATEX介绍</vt:lpstr>
      <vt:lpstr>项目简介</vt:lpstr>
      <vt:lpstr>项目简介</vt:lpstr>
      <vt:lpstr>项目简介</vt:lpstr>
      <vt:lpstr>功能介绍</vt:lpstr>
      <vt:lpstr>技术栈</vt:lpstr>
      <vt:lpstr>功能介绍</vt:lpstr>
      <vt:lpstr>Demo演示</vt:lpstr>
      <vt:lpstr>项目简介</vt:lpstr>
      <vt:lpstr>未来的展望</vt:lpstr>
      <vt:lpstr>未来的展望</vt:lpstr>
      <vt:lpstr>未来的展望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 YUN</dc:creator>
  <cp:lastModifiedBy>DU YUN</cp:lastModifiedBy>
  <cp:revision>1</cp:revision>
  <dcterms:created xsi:type="dcterms:W3CDTF">2019-11-24T03:45:48Z</dcterms:created>
  <dcterms:modified xsi:type="dcterms:W3CDTF">2019-11-24T04:57:44Z</dcterms:modified>
</cp:coreProperties>
</file>